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3178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pps.facebook.com/notikum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facebook.com/notikum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akamgi@notikumi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350237"/>
            <a:ext cx="2857500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99" y="-16050"/>
            <a:ext cx="815700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1799825" y="2367350"/>
            <a:ext cx="5551199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25" y="214300"/>
            <a:ext cx="8518501" cy="441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4191250" y="3659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191250" y="3278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4191250" y="4040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191250" y="4421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3452050" y="3278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452050" y="3659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452050" y="4040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452050" y="4421650"/>
            <a:ext cx="667799" cy="98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485625" y="3129350"/>
            <a:ext cx="2882700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485625" y="3510350"/>
            <a:ext cx="2882700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485625" y="3891350"/>
            <a:ext cx="2882700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485625" y="4043750"/>
            <a:ext cx="2882700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485625" y="4272350"/>
            <a:ext cx="2882700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485625" y="4424750"/>
            <a:ext cx="2882700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43301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/>
              <a:t>Marketing mano a mano, inversión óptima, inteligencia de la información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0" y="477050"/>
            <a:ext cx="3538958" cy="164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511" y="2130759"/>
            <a:ext cx="3130847" cy="204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 l="35191" t="49759" r="45525" b="31599"/>
          <a:stretch/>
        </p:blipFill>
        <p:spPr>
          <a:xfrm>
            <a:off x="3708732" y="1314085"/>
            <a:ext cx="800261" cy="80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5016" y="665561"/>
            <a:ext cx="1208220" cy="3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0811" y="1461981"/>
            <a:ext cx="1583999" cy="80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2471" y="2589613"/>
            <a:ext cx="2125328" cy="69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06785" y="2604041"/>
            <a:ext cx="1545771" cy="55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10">
            <a:alphaModFix/>
          </a:blip>
          <a:srcRect l="3242" t="5443" r="9360" b="21882"/>
          <a:stretch/>
        </p:blipFill>
        <p:spPr>
          <a:xfrm>
            <a:off x="4775309" y="1548166"/>
            <a:ext cx="1833479" cy="69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41388" y="3537292"/>
            <a:ext cx="2288962" cy="598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792996" y="3565225"/>
            <a:ext cx="800261" cy="79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 l="35191" t="49759" r="45525" b="31599"/>
          <a:stretch/>
        </p:blipFill>
        <p:spPr>
          <a:xfrm rot="10800000">
            <a:off x="3786848" y="2367616"/>
            <a:ext cx="800261" cy="80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95069" y="520153"/>
            <a:ext cx="800274" cy="77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6868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30675" y="29245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/>
              <a:t>Instala la APP y empieza a publicar tus próximos conciertos ahora</a:t>
            </a:r>
          </a:p>
          <a:p>
            <a:pPr algn="ctr"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apps.facebook.com/notikumi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Marca Blanca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20867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/>
              <a:t>Desarrollo específico de tu marca</a:t>
            </a:r>
          </a:p>
          <a:p>
            <a:pPr algn="ctr" rtl="0">
              <a:spcBef>
                <a:spcPts val="0"/>
              </a:spcBef>
              <a:buNone/>
            </a:pPr>
            <a:r>
              <a:rPr lang="es"/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8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7141"/>
            <a:ext cx="9143999" cy="4451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7208"/>
            <a:ext cx="9143998" cy="69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7900" y="4683314"/>
            <a:ext cx="476099" cy="4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09750" y="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/>
              <a:t>Algunos de nuestros clientes (marcas, salas, promotores, sellos, bandas…)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17" y="0"/>
            <a:ext cx="803036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019909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 sz="2000"/>
              <a:t>Opciones para Profesionales:</a:t>
            </a:r>
          </a:p>
          <a:p>
            <a:pPr algn="ctr" rtl="0">
              <a:spcBef>
                <a:spcPts val="0"/>
              </a:spcBef>
              <a:buNone/>
            </a:pPr>
            <a:endParaRPr sz="2000"/>
          </a:p>
          <a:p>
            <a:pPr algn="ctr" rtl="0">
              <a:spcBef>
                <a:spcPts val="0"/>
              </a:spcBef>
              <a:buNone/>
            </a:pPr>
            <a:r>
              <a:rPr lang="es" sz="2000"/>
              <a:t>Recaudación directa en tu propio TPV</a:t>
            </a:r>
          </a:p>
          <a:p>
            <a:pPr algn="ctr" rtl="0">
              <a:spcBef>
                <a:spcPts val="0"/>
              </a:spcBef>
              <a:buNone/>
            </a:pPr>
            <a:r>
              <a:rPr lang="es" sz="2000"/>
              <a:t>Comisión compartida</a:t>
            </a:r>
          </a:p>
          <a:p>
            <a:pPr algn="ctr" rtl="0">
              <a:spcBef>
                <a:spcPts val="0"/>
              </a:spcBef>
              <a:buNone/>
            </a:pPr>
            <a:r>
              <a:rPr lang="es" sz="2000"/>
              <a:t>Inversión en publicidad</a:t>
            </a:r>
          </a:p>
          <a:p>
            <a:pPr algn="ctr" rtl="0">
              <a:spcBef>
                <a:spcPts val="0"/>
              </a:spcBef>
              <a:buNone/>
            </a:pPr>
            <a:r>
              <a:rPr lang="es" sz="2000"/>
              <a:t>Soporte para tu web y social media</a:t>
            </a:r>
          </a:p>
          <a:p>
            <a:pPr algn="ctr" rtl="0">
              <a:spcBef>
                <a:spcPts val="0"/>
              </a:spcBef>
              <a:buNone/>
            </a:pPr>
            <a:r>
              <a:rPr lang="es" sz="2000"/>
              <a:t>Atención personal en cualquier momento</a:t>
            </a:r>
          </a:p>
          <a:p>
            <a:pPr algn="ctr" rtl="0">
              <a:spcBef>
                <a:spcPts val="0"/>
              </a:spcBef>
              <a:buNone/>
            </a:pPr>
            <a:endParaRPr sz="2000"/>
          </a:p>
          <a:p>
            <a:pPr algn="ctr" rtl="0">
              <a:spcBef>
                <a:spcPts val="0"/>
              </a:spcBef>
              <a:buNone/>
            </a:pPr>
            <a:endParaRPr sz="2000"/>
          </a:p>
          <a:p>
            <a:pPr lvl="0" algn="ctr" rtl="0">
              <a:spcBef>
                <a:spcPts val="0"/>
              </a:spcBef>
              <a:buNone/>
            </a:pPr>
            <a:endParaRPr sz="2000"/>
          </a:p>
          <a:p>
            <a:pPr lvl="0" algn="ctr" rtl="0">
              <a:spcBef>
                <a:spcPts val="0"/>
              </a:spcBef>
              <a:buNone/>
            </a:pPr>
            <a:r>
              <a:rPr lang="es" sz="2000"/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8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967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/>
              <a:t>notikumi también como red social de usuarios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2315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s"/>
              <a:t>Seguir a una sala, artista, promotor o a un amigo</a:t>
            </a:r>
          </a:p>
          <a:p>
            <a:pPr algn="ctr" rtl="0">
              <a:spcBef>
                <a:spcPts val="0"/>
              </a:spcBef>
              <a:buNone/>
            </a:pPr>
            <a:r>
              <a:rPr lang="es"/>
              <a:t>Avisos por email de nuevos conciertos o cambios importantes</a:t>
            </a:r>
          </a:p>
          <a:p>
            <a:pPr algn="ctr" rtl="0">
              <a:spcBef>
                <a:spcPts val="0"/>
              </a:spcBef>
              <a:buNone/>
            </a:pPr>
            <a:r>
              <a:rPr lang="es"/>
              <a:t>Destacamos los conciertos que tenemos en venta anticipada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8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425" y="773375"/>
            <a:ext cx="8016273" cy="43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050" y="0"/>
            <a:ext cx="2857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/>
              <a:t>notikumi es una herramienta de sincronización de conciertos en tiempo real, en miles de puntos, donde difundes y vendes entradas. Compartimos la información sobre donde se vende cada entrada contigo, trabajamos juntos y de forma proactiva en la comunicación con todas las partes de forma personal y justa, desarrollamos tu propia marca. 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Introducción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l="969" r="1145" b="11863"/>
          <a:stretch/>
        </p:blipFill>
        <p:spPr>
          <a:xfrm>
            <a:off x="564375" y="743200"/>
            <a:ext cx="7557276" cy="367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35775" y="10355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Nuestros clientes - Nuestra marca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5050" y="0"/>
            <a:ext cx="2857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228600" y="4502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Notificaciones, información para profesionales, social media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35775" y="25595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Nuestros usuarios</a:t>
            </a:r>
          </a:p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250" y="192100"/>
            <a:ext cx="2857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25" y="1226250"/>
            <a:ext cx="7938351" cy="23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381000" y="4121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s"/>
              <a:t>Red social, notificaciones personalizadas, sus amigos, concursos, social media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35775" y="21282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/>
              <a:t>Comunidad Colaborativa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/>
              <a:t>Comercio Justo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/>
              <a:t>Anticipación, Adaptación y Eficiencia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/>
              <a:t>Sostenibilidad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/>
              <a:t>Personas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050" y="801700"/>
            <a:ext cx="2857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30675" y="43723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s"/>
              <a:t>Instala la APP y empieza a publicar tus próximos conciertos ahora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algn="ctr" rtl="0">
              <a:spcBef>
                <a:spcPts val="0"/>
              </a:spcBef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apps.facebook.com/notikumi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0"/>
              <a:t>Contáctanos: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0"/>
              <a:t>Javier Campos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0" u="sng">
                <a:solidFill>
                  <a:schemeClr val="hlink"/>
                </a:solidFill>
                <a:hlinkClick r:id="rId4"/>
              </a:rPr>
              <a:t>jakamgi@notikumi.com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b="0"/>
              <a:t>+34 661833339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31350" y="7318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/>
              <a:t>Gracias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/>
              <a:t>Gràcies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>
                <a:solidFill>
                  <a:srgbClr val="212121"/>
                </a:solidFill>
              </a:rPr>
              <a:t>Eskerrik asko</a:t>
            </a:r>
          </a:p>
          <a:p>
            <a:pPr marL="457200" lvl="0" indent="-228600" rtl="0">
              <a:spcBef>
                <a:spcPts val="0"/>
              </a:spcBef>
              <a:buClr>
                <a:srgbClr val="212121"/>
              </a:buClr>
              <a:buSzPct val="100000"/>
              <a:buFont typeface="Arial"/>
              <a:buNone/>
            </a:pPr>
            <a:r>
              <a:rPr lang="es">
                <a:solidFill>
                  <a:srgbClr val="212121"/>
                </a:solidFill>
              </a:rPr>
              <a:t>Grazas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7050" y="2843375"/>
            <a:ext cx="2857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-251221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/>
              <a:t>La Red Sincronizada de Conciertos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925" y="1670124"/>
            <a:ext cx="3600222" cy="29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74" y="1670134"/>
            <a:ext cx="3876099" cy="28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5">
            <a:alphaModFix/>
          </a:blip>
          <a:srcRect l="50084"/>
          <a:stretch/>
        </p:blipFill>
        <p:spPr>
          <a:xfrm>
            <a:off x="3749675" y="529975"/>
            <a:ext cx="1797050" cy="9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6512" y="1466425"/>
            <a:ext cx="6858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7900" y="4688589"/>
            <a:ext cx="476099" cy="4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45587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/>
              <a:t>Sincronización en tiempo real en todas partes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3878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000"/>
              <a:t>Publicación y edición en tiempo real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000"/>
              <a:t>Customización para la marca de cada cliente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000"/>
              <a:t>Información de primera mano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 sz="2000"/>
              <a:t>Crecimiento exponencial de la comunidad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/>
              <a:t>Sus ventajas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637" y="1132400"/>
            <a:ext cx="6858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512" y="1085425"/>
            <a:ext cx="6858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75" y="1719375"/>
            <a:ext cx="3753349" cy="273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2250" y="1717225"/>
            <a:ext cx="1650448" cy="205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2255" y="3380617"/>
            <a:ext cx="1650443" cy="107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0050" y="1719375"/>
            <a:ext cx="2864274" cy="27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000"/>
              <a:t>Sincronización en tiempo real en todas partes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8">
            <a:alphaModFix/>
          </a:blip>
          <a:srcRect l="50084"/>
          <a:stretch/>
        </p:blipFill>
        <p:spPr>
          <a:xfrm>
            <a:off x="4078950" y="124925"/>
            <a:ext cx="1797050" cy="9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El siguiente nivel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Información en tiempo real sobre el consumidor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Reparto justo entre todas las partes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Inteligencia de negocio y trabajo en común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Marca blanca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s"/>
              <a:t>Atención personalizada en cualquier momento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45587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Dónde y cómo se produce cada venta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396" r="406"/>
          <a:stretch/>
        </p:blipFill>
        <p:spPr>
          <a:xfrm>
            <a:off x="36625" y="334675"/>
            <a:ext cx="9070748" cy="20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l="396" r="406"/>
          <a:stretch/>
        </p:blipFill>
        <p:spPr>
          <a:xfrm>
            <a:off x="36625" y="2501575"/>
            <a:ext cx="9070748" cy="2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6800" y="46765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45587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Información en tiempo real sobre el consumidor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" y="165724"/>
            <a:ext cx="9144000" cy="409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79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45587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Dónde y cómo se produce cada venta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00" y="-2456"/>
            <a:ext cx="9144001" cy="453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700" y="4675314"/>
            <a:ext cx="476099" cy="468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2104625" y="3053150"/>
            <a:ext cx="5551199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2104625" y="3434150"/>
            <a:ext cx="5551199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104625" y="3815150"/>
            <a:ext cx="5551199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104625" y="4196150"/>
            <a:ext cx="5551199" cy="261299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328</Words>
  <Application>Microsoft Office PowerPoint</Application>
  <PresentationFormat>Presentació en pantalla (16:9)</PresentationFormat>
  <Paragraphs>64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24</vt:i4>
      </vt:variant>
    </vt:vector>
  </HeadingPairs>
  <TitlesOfParts>
    <vt:vector size="25" baseType="lpstr">
      <vt:lpstr>simple-light</vt:lpstr>
      <vt:lpstr>Presentació del PowerPoint</vt:lpstr>
      <vt:lpstr>Introducción</vt:lpstr>
      <vt:lpstr>La Red Sincronizada de Conciertos</vt:lpstr>
      <vt:lpstr>Sus ventajas</vt:lpstr>
      <vt:lpstr>Presentació del PowerPoint</vt:lpstr>
      <vt:lpstr>El siguiente nivel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Instala la APP y empieza a publicar tus próximos conciertos ahora  apps.facebook.com/notikumi</vt:lpstr>
      <vt:lpstr>Marca Blanca</vt:lpstr>
      <vt:lpstr>Presentació del PowerPoint</vt:lpstr>
      <vt:lpstr>Presentació del PowerPoint</vt:lpstr>
      <vt:lpstr>Presentació del PowerPoint</vt:lpstr>
      <vt:lpstr>notikumi también como red social de usuarios</vt:lpstr>
      <vt:lpstr>Presentació del PowerPoint</vt:lpstr>
      <vt:lpstr>Presentació del PowerPoint</vt:lpstr>
      <vt:lpstr>Presentació del PowerPoint</vt:lpstr>
      <vt:lpstr>Presentació del PowerPoint</vt:lpstr>
      <vt:lpstr> Instala la APP y empieza a publicar tus próximos conciertos ahora  apps.facebook.com/notikumi  Contáctanos: Javier Campos jakamgi@notikumi.com +34 661833339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 </cp:lastModifiedBy>
  <cp:revision>1</cp:revision>
  <dcterms:modified xsi:type="dcterms:W3CDTF">2014-09-23T07:21:52Z</dcterms:modified>
</cp:coreProperties>
</file>