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Masters/slideMaster14.xml" ContentType="application/vnd.openxmlformats-officedocument.presentationml.slideMaster+xml"/>
  <Override PartName="/ppt/slideMasters/slideMaster15.xml" ContentType="application/vnd.openxmlformats-officedocument.presentationml.slideMaster+xml"/>
  <Override PartName="/ppt/slideMasters/slideMaster1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7.xml" ContentType="application/vnd.openxmlformats-officedocument.theme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theme/theme8.xml" ContentType="application/vnd.openxmlformats-officedocument.theme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theme/theme9.xml" ContentType="application/vnd.openxmlformats-officedocument.theme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theme/theme10.xml" ContentType="application/vnd.openxmlformats-officedocument.theme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theme/theme11.xml" ContentType="application/vnd.openxmlformats-officedocument.theme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theme/theme12.xml" ContentType="application/vnd.openxmlformats-officedocument.theme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theme/theme13.xml" ContentType="application/vnd.openxmlformats-officedocument.theme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theme/theme14.xml" ContentType="application/vnd.openxmlformats-officedocument.theme+xml"/>
  <Override PartName="/ppt/slideLayouts/slideLayout155.xml" ContentType="application/vnd.openxmlformats-officedocument.presentationml.slideLayout+xml"/>
  <Override PartName="/ppt/slideLayouts/slideLayout156.xml" ContentType="application/vnd.openxmlformats-officedocument.presentationml.slideLayout+xml"/>
  <Override PartName="/ppt/slideLayouts/slideLayout157.xml" ContentType="application/vnd.openxmlformats-officedocument.presentationml.slideLayout+xml"/>
  <Override PartName="/ppt/slideLayouts/slideLayout158.xml" ContentType="application/vnd.openxmlformats-officedocument.presentationml.slideLayout+xml"/>
  <Override PartName="/ppt/slideLayouts/slideLayout159.xml" ContentType="application/vnd.openxmlformats-officedocument.presentationml.slideLayout+xml"/>
  <Override PartName="/ppt/slideLayouts/slideLayout160.xml" ContentType="application/vnd.openxmlformats-officedocument.presentationml.slideLayout+xml"/>
  <Override PartName="/ppt/slideLayouts/slideLayout161.xml" ContentType="application/vnd.openxmlformats-officedocument.presentationml.slideLayout+xml"/>
  <Override PartName="/ppt/slideLayouts/slideLayout162.xml" ContentType="application/vnd.openxmlformats-officedocument.presentationml.slideLayout+xml"/>
  <Override PartName="/ppt/slideLayouts/slideLayout163.xml" ContentType="application/vnd.openxmlformats-officedocument.presentationml.slideLayout+xml"/>
  <Override PartName="/ppt/slideLayouts/slideLayout164.xml" ContentType="application/vnd.openxmlformats-officedocument.presentationml.slideLayout+xml"/>
  <Override PartName="/ppt/slideLayouts/slideLayout165.xml" ContentType="application/vnd.openxmlformats-officedocument.presentationml.slideLayout+xml"/>
  <Override PartName="/ppt/theme/theme15.xml" ContentType="application/vnd.openxmlformats-officedocument.theme+xml"/>
  <Override PartName="/ppt/slideLayouts/slideLayout166.xml" ContentType="application/vnd.openxmlformats-officedocument.presentationml.slideLayout+xml"/>
  <Override PartName="/ppt/slideLayouts/slideLayout167.xml" ContentType="application/vnd.openxmlformats-officedocument.presentationml.slideLayout+xml"/>
  <Override PartName="/ppt/slideLayouts/slideLayout168.xml" ContentType="application/vnd.openxmlformats-officedocument.presentationml.slideLayout+xml"/>
  <Override PartName="/ppt/slideLayouts/slideLayout169.xml" ContentType="application/vnd.openxmlformats-officedocument.presentationml.slideLayout+xml"/>
  <Override PartName="/ppt/slideLayouts/slideLayout170.xml" ContentType="application/vnd.openxmlformats-officedocument.presentationml.slideLayout+xml"/>
  <Override PartName="/ppt/slideLayouts/slideLayout171.xml" ContentType="application/vnd.openxmlformats-officedocument.presentationml.slideLayout+xml"/>
  <Override PartName="/ppt/slideLayouts/slideLayout172.xml" ContentType="application/vnd.openxmlformats-officedocument.presentationml.slideLayout+xml"/>
  <Override PartName="/ppt/slideLayouts/slideLayout173.xml" ContentType="application/vnd.openxmlformats-officedocument.presentationml.slideLayout+xml"/>
  <Override PartName="/ppt/slideLayouts/slideLayout174.xml" ContentType="application/vnd.openxmlformats-officedocument.presentationml.slideLayout+xml"/>
  <Override PartName="/ppt/slideLayouts/slideLayout175.xml" ContentType="application/vnd.openxmlformats-officedocument.presentationml.slideLayout+xml"/>
  <Override PartName="/ppt/slideLayouts/slideLayout176.xml" ContentType="application/vnd.openxmlformats-officedocument.presentationml.slideLayout+xml"/>
  <Override PartName="/ppt/theme/theme16.xml" ContentType="application/vnd.openxmlformats-officedocument.theme+xml"/>
  <Override PartName="/ppt/theme/theme17.xml" ContentType="application/vnd.openxmlformats-officedocument.theme+xml"/>
  <Override PartName="/ppt/theme/theme18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91" r:id="rId1"/>
    <p:sldMasterId id="2147483720" r:id="rId2"/>
    <p:sldMasterId id="2147483697" r:id="rId3"/>
    <p:sldMasterId id="2147483695" r:id="rId4"/>
    <p:sldMasterId id="2147483699" r:id="rId5"/>
    <p:sldMasterId id="2147483703" r:id="rId6"/>
    <p:sldMasterId id="2147483717" r:id="rId7"/>
    <p:sldMasterId id="2147483724" r:id="rId8"/>
    <p:sldMasterId id="2147483723" r:id="rId9"/>
    <p:sldMasterId id="2147483722" r:id="rId10"/>
    <p:sldMasterId id="2147483705" r:id="rId11"/>
    <p:sldMasterId id="2147483709" r:id="rId12"/>
    <p:sldMasterId id="2147483711" r:id="rId13"/>
    <p:sldMasterId id="2147483713" r:id="rId14"/>
    <p:sldMasterId id="2147483715" r:id="rId15"/>
    <p:sldMasterId id="2147483719" r:id="rId16"/>
  </p:sldMasterIdLst>
  <p:notesMasterIdLst>
    <p:notesMasterId r:id="rId71"/>
  </p:notesMasterIdLst>
  <p:handoutMasterIdLst>
    <p:handoutMasterId r:id="rId72"/>
  </p:handoutMasterIdLst>
  <p:sldIdLst>
    <p:sldId id="260" r:id="rId17"/>
    <p:sldId id="262" r:id="rId18"/>
    <p:sldId id="264" r:id="rId19"/>
    <p:sldId id="355" r:id="rId20"/>
    <p:sldId id="356" r:id="rId21"/>
    <p:sldId id="357" r:id="rId22"/>
    <p:sldId id="354" r:id="rId23"/>
    <p:sldId id="358" r:id="rId24"/>
    <p:sldId id="359" r:id="rId25"/>
    <p:sldId id="360" r:id="rId26"/>
    <p:sldId id="361" r:id="rId27"/>
    <p:sldId id="362" r:id="rId28"/>
    <p:sldId id="363" r:id="rId29"/>
    <p:sldId id="320" r:id="rId30"/>
    <p:sldId id="323" r:id="rId31"/>
    <p:sldId id="324" r:id="rId32"/>
    <p:sldId id="364" r:id="rId33"/>
    <p:sldId id="365" r:id="rId34"/>
    <p:sldId id="366" r:id="rId35"/>
    <p:sldId id="368" r:id="rId36"/>
    <p:sldId id="369" r:id="rId37"/>
    <p:sldId id="367" r:id="rId38"/>
    <p:sldId id="332" r:id="rId39"/>
    <p:sldId id="370" r:id="rId40"/>
    <p:sldId id="371" r:id="rId41"/>
    <p:sldId id="372" r:id="rId42"/>
    <p:sldId id="373" r:id="rId43"/>
    <p:sldId id="374" r:id="rId44"/>
    <p:sldId id="350" r:id="rId45"/>
    <p:sldId id="376" r:id="rId46"/>
    <p:sldId id="375" r:id="rId47"/>
    <p:sldId id="381" r:id="rId48"/>
    <p:sldId id="380" r:id="rId49"/>
    <p:sldId id="379" r:id="rId50"/>
    <p:sldId id="378" r:id="rId51"/>
    <p:sldId id="377" r:id="rId52"/>
    <p:sldId id="382" r:id="rId53"/>
    <p:sldId id="383" r:id="rId54"/>
    <p:sldId id="384" r:id="rId55"/>
    <p:sldId id="349" r:id="rId56"/>
    <p:sldId id="385" r:id="rId57"/>
    <p:sldId id="386" r:id="rId58"/>
    <p:sldId id="387" r:id="rId59"/>
    <p:sldId id="388" r:id="rId60"/>
    <p:sldId id="389" r:id="rId61"/>
    <p:sldId id="390" r:id="rId62"/>
    <p:sldId id="391" r:id="rId63"/>
    <p:sldId id="392" r:id="rId64"/>
    <p:sldId id="395" r:id="rId65"/>
    <p:sldId id="394" r:id="rId66"/>
    <p:sldId id="393" r:id="rId67"/>
    <p:sldId id="396" r:id="rId68"/>
    <p:sldId id="397" r:id="rId69"/>
    <p:sldId id="319" r:id="rId70"/>
  </p:sldIdLst>
  <p:sldSz cx="9144000" cy="6858000" type="screen4x3"/>
  <p:notesSz cx="6662738" cy="9832975"/>
  <p:defaultTextStyle>
    <a:defPPr>
      <a:defRPr lang="ca-E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+mn-cs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+mn-cs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+mn-cs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+mn-cs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8F8F8"/>
    <a:srgbClr val="FFCC99"/>
    <a:srgbClr val="990033"/>
    <a:srgbClr val="660033"/>
    <a:srgbClr val="FF6600"/>
    <a:srgbClr val="6600CC"/>
    <a:srgbClr val="0099FF"/>
    <a:srgbClr val="C0C0C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600" autoAdjust="0"/>
    <p:restoredTop sz="94660"/>
  </p:normalViewPr>
  <p:slideViewPr>
    <p:cSldViewPr snapToGrid="0">
      <p:cViewPr varScale="1">
        <p:scale>
          <a:sx n="52" d="100"/>
          <a:sy n="52" d="100"/>
        </p:scale>
        <p:origin x="-1856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 snapToGrid="0">
      <p:cViewPr varScale="1">
        <p:scale>
          <a:sx n="61" d="100"/>
          <a:sy n="61" d="100"/>
        </p:scale>
        <p:origin x="-2166" y="-90"/>
      </p:cViewPr>
      <p:guideLst>
        <p:guide orient="horz" pos="3097"/>
        <p:guide pos="2098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Master" Target="slideMasters/slideMaster13.xml"/><Relationship Id="rId14" Type="http://schemas.openxmlformats.org/officeDocument/2006/relationships/slideMaster" Target="slideMasters/slideMaster14.xml"/><Relationship Id="rId15" Type="http://schemas.openxmlformats.org/officeDocument/2006/relationships/slideMaster" Target="slideMasters/slideMaster15.xml"/><Relationship Id="rId16" Type="http://schemas.openxmlformats.org/officeDocument/2006/relationships/slideMaster" Target="slideMasters/slideMaster16.xml"/><Relationship Id="rId17" Type="http://schemas.openxmlformats.org/officeDocument/2006/relationships/slide" Target="slides/slide1.xml"/><Relationship Id="rId18" Type="http://schemas.openxmlformats.org/officeDocument/2006/relationships/slide" Target="slides/slide2.xml"/><Relationship Id="rId19" Type="http://schemas.openxmlformats.org/officeDocument/2006/relationships/slide" Target="slides/slide3.xml"/><Relationship Id="rId63" Type="http://schemas.openxmlformats.org/officeDocument/2006/relationships/slide" Target="slides/slide47.xml"/><Relationship Id="rId64" Type="http://schemas.openxmlformats.org/officeDocument/2006/relationships/slide" Target="slides/slide48.xml"/><Relationship Id="rId65" Type="http://schemas.openxmlformats.org/officeDocument/2006/relationships/slide" Target="slides/slide49.xml"/><Relationship Id="rId66" Type="http://schemas.openxmlformats.org/officeDocument/2006/relationships/slide" Target="slides/slide50.xml"/><Relationship Id="rId67" Type="http://schemas.openxmlformats.org/officeDocument/2006/relationships/slide" Target="slides/slide51.xml"/><Relationship Id="rId68" Type="http://schemas.openxmlformats.org/officeDocument/2006/relationships/slide" Target="slides/slide52.xml"/><Relationship Id="rId69" Type="http://schemas.openxmlformats.org/officeDocument/2006/relationships/slide" Target="slides/slide53.xml"/><Relationship Id="rId50" Type="http://schemas.openxmlformats.org/officeDocument/2006/relationships/slide" Target="slides/slide34.xml"/><Relationship Id="rId51" Type="http://schemas.openxmlformats.org/officeDocument/2006/relationships/slide" Target="slides/slide35.xml"/><Relationship Id="rId52" Type="http://schemas.openxmlformats.org/officeDocument/2006/relationships/slide" Target="slides/slide36.xml"/><Relationship Id="rId53" Type="http://schemas.openxmlformats.org/officeDocument/2006/relationships/slide" Target="slides/slide37.xml"/><Relationship Id="rId54" Type="http://schemas.openxmlformats.org/officeDocument/2006/relationships/slide" Target="slides/slide38.xml"/><Relationship Id="rId55" Type="http://schemas.openxmlformats.org/officeDocument/2006/relationships/slide" Target="slides/slide39.xml"/><Relationship Id="rId56" Type="http://schemas.openxmlformats.org/officeDocument/2006/relationships/slide" Target="slides/slide40.xml"/><Relationship Id="rId57" Type="http://schemas.openxmlformats.org/officeDocument/2006/relationships/slide" Target="slides/slide41.xml"/><Relationship Id="rId58" Type="http://schemas.openxmlformats.org/officeDocument/2006/relationships/slide" Target="slides/slide42.xml"/><Relationship Id="rId59" Type="http://schemas.openxmlformats.org/officeDocument/2006/relationships/slide" Target="slides/slide43.xml"/><Relationship Id="rId40" Type="http://schemas.openxmlformats.org/officeDocument/2006/relationships/slide" Target="slides/slide24.xml"/><Relationship Id="rId41" Type="http://schemas.openxmlformats.org/officeDocument/2006/relationships/slide" Target="slides/slide25.xml"/><Relationship Id="rId42" Type="http://schemas.openxmlformats.org/officeDocument/2006/relationships/slide" Target="slides/slide26.xml"/><Relationship Id="rId43" Type="http://schemas.openxmlformats.org/officeDocument/2006/relationships/slide" Target="slides/slide27.xml"/><Relationship Id="rId44" Type="http://schemas.openxmlformats.org/officeDocument/2006/relationships/slide" Target="slides/slide28.xml"/><Relationship Id="rId45" Type="http://schemas.openxmlformats.org/officeDocument/2006/relationships/slide" Target="slides/slide29.xml"/><Relationship Id="rId46" Type="http://schemas.openxmlformats.org/officeDocument/2006/relationships/slide" Target="slides/slide30.xml"/><Relationship Id="rId47" Type="http://schemas.openxmlformats.org/officeDocument/2006/relationships/slide" Target="slides/slide31.xml"/><Relationship Id="rId48" Type="http://schemas.openxmlformats.org/officeDocument/2006/relationships/slide" Target="slides/slide32.xml"/><Relationship Id="rId49" Type="http://schemas.openxmlformats.org/officeDocument/2006/relationships/slide" Target="slides/slide33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Master" Target="slideMasters/slideMaster3.xml"/><Relationship Id="rId4" Type="http://schemas.openxmlformats.org/officeDocument/2006/relationships/slideMaster" Target="slideMasters/slideMaster4.xml"/><Relationship Id="rId5" Type="http://schemas.openxmlformats.org/officeDocument/2006/relationships/slideMaster" Target="slideMasters/slideMaster5.xml"/><Relationship Id="rId6" Type="http://schemas.openxmlformats.org/officeDocument/2006/relationships/slideMaster" Target="slideMasters/slideMaster6.xml"/><Relationship Id="rId7" Type="http://schemas.openxmlformats.org/officeDocument/2006/relationships/slideMaster" Target="slideMasters/slideMaster7.xml"/><Relationship Id="rId8" Type="http://schemas.openxmlformats.org/officeDocument/2006/relationships/slideMaster" Target="slideMasters/slideMaster8.xml"/><Relationship Id="rId9" Type="http://schemas.openxmlformats.org/officeDocument/2006/relationships/slideMaster" Target="slideMasters/slideMaster9.xml"/><Relationship Id="rId30" Type="http://schemas.openxmlformats.org/officeDocument/2006/relationships/slide" Target="slides/slide14.xml"/><Relationship Id="rId31" Type="http://schemas.openxmlformats.org/officeDocument/2006/relationships/slide" Target="slides/slide15.xml"/><Relationship Id="rId32" Type="http://schemas.openxmlformats.org/officeDocument/2006/relationships/slide" Target="slides/slide16.xml"/><Relationship Id="rId33" Type="http://schemas.openxmlformats.org/officeDocument/2006/relationships/slide" Target="slides/slide17.xml"/><Relationship Id="rId34" Type="http://schemas.openxmlformats.org/officeDocument/2006/relationships/slide" Target="slides/slide18.xml"/><Relationship Id="rId35" Type="http://schemas.openxmlformats.org/officeDocument/2006/relationships/slide" Target="slides/slide19.xml"/><Relationship Id="rId36" Type="http://schemas.openxmlformats.org/officeDocument/2006/relationships/slide" Target="slides/slide20.xml"/><Relationship Id="rId37" Type="http://schemas.openxmlformats.org/officeDocument/2006/relationships/slide" Target="slides/slide21.xml"/><Relationship Id="rId38" Type="http://schemas.openxmlformats.org/officeDocument/2006/relationships/slide" Target="slides/slide22.xml"/><Relationship Id="rId39" Type="http://schemas.openxmlformats.org/officeDocument/2006/relationships/slide" Target="slides/slide23.xml"/><Relationship Id="rId70" Type="http://schemas.openxmlformats.org/officeDocument/2006/relationships/slide" Target="slides/slide54.xml"/><Relationship Id="rId71" Type="http://schemas.openxmlformats.org/officeDocument/2006/relationships/notesMaster" Target="notesMasters/notesMaster1.xml"/><Relationship Id="rId72" Type="http://schemas.openxmlformats.org/officeDocument/2006/relationships/handoutMaster" Target="handoutMasters/handoutMaster1.xml"/><Relationship Id="rId20" Type="http://schemas.openxmlformats.org/officeDocument/2006/relationships/slide" Target="slides/slide4.xml"/><Relationship Id="rId21" Type="http://schemas.openxmlformats.org/officeDocument/2006/relationships/slide" Target="slides/slide5.xml"/><Relationship Id="rId22" Type="http://schemas.openxmlformats.org/officeDocument/2006/relationships/slide" Target="slides/slide6.xml"/><Relationship Id="rId23" Type="http://schemas.openxmlformats.org/officeDocument/2006/relationships/slide" Target="slides/slide7.xml"/><Relationship Id="rId24" Type="http://schemas.openxmlformats.org/officeDocument/2006/relationships/slide" Target="slides/slide8.xml"/><Relationship Id="rId25" Type="http://schemas.openxmlformats.org/officeDocument/2006/relationships/slide" Target="slides/slide9.xml"/><Relationship Id="rId26" Type="http://schemas.openxmlformats.org/officeDocument/2006/relationships/slide" Target="slides/slide10.xml"/><Relationship Id="rId27" Type="http://schemas.openxmlformats.org/officeDocument/2006/relationships/slide" Target="slides/slide11.xml"/><Relationship Id="rId28" Type="http://schemas.openxmlformats.org/officeDocument/2006/relationships/slide" Target="slides/slide12.xml"/><Relationship Id="rId29" Type="http://schemas.openxmlformats.org/officeDocument/2006/relationships/slide" Target="slides/slide13.xml"/><Relationship Id="rId73" Type="http://schemas.openxmlformats.org/officeDocument/2006/relationships/printerSettings" Target="printerSettings/printerSettings1.bin"/><Relationship Id="rId74" Type="http://schemas.openxmlformats.org/officeDocument/2006/relationships/presProps" Target="presProps.xml"/><Relationship Id="rId75" Type="http://schemas.openxmlformats.org/officeDocument/2006/relationships/viewProps" Target="viewProps.xml"/><Relationship Id="rId76" Type="http://schemas.openxmlformats.org/officeDocument/2006/relationships/theme" Target="theme/theme1.xml"/><Relationship Id="rId77" Type="http://schemas.openxmlformats.org/officeDocument/2006/relationships/tableStyles" Target="tableStyles.xml"/><Relationship Id="rId60" Type="http://schemas.openxmlformats.org/officeDocument/2006/relationships/slide" Target="slides/slide44.xml"/><Relationship Id="rId61" Type="http://schemas.openxmlformats.org/officeDocument/2006/relationships/slide" Target="slides/slide45.xml"/><Relationship Id="rId62" Type="http://schemas.openxmlformats.org/officeDocument/2006/relationships/slide" Target="slides/slide46.xml"/><Relationship Id="rId10" Type="http://schemas.openxmlformats.org/officeDocument/2006/relationships/slideMaster" Target="slideMasters/slideMaster10.xml"/><Relationship Id="rId11" Type="http://schemas.openxmlformats.org/officeDocument/2006/relationships/slideMaster" Target="slideMasters/slideMaster11.xml"/><Relationship Id="rId12" Type="http://schemas.openxmlformats.org/officeDocument/2006/relationships/slideMaster" Target="slideMasters/slideMaster1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8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887663" cy="492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ca-ES"/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773488" y="0"/>
            <a:ext cx="2887662" cy="492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ca-ES"/>
          </a:p>
        </p:txBody>
      </p:sp>
      <p:sp>
        <p:nvSpPr>
          <p:cNvPr id="1741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339263"/>
            <a:ext cx="2887663" cy="492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ca-ES"/>
          </a:p>
        </p:txBody>
      </p:sp>
      <p:sp>
        <p:nvSpPr>
          <p:cNvPr id="1741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773488" y="9339263"/>
            <a:ext cx="2887662" cy="492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6D4A0E55-EAE9-CB41-AD91-234CDFDE7228}" type="slidenum">
              <a:rPr lang="ca-ES"/>
              <a:pPr/>
              <a:t>‹Nr.›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321101127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887663" cy="492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ca-ES"/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773488" y="0"/>
            <a:ext cx="2887662" cy="492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ca-ES"/>
          </a:p>
        </p:txBody>
      </p:sp>
      <p:sp>
        <p:nvSpPr>
          <p:cNvPr id="1638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874713" y="738188"/>
            <a:ext cx="4914900" cy="36861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638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66750" y="4670425"/>
            <a:ext cx="5329238" cy="4424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a-ES"/>
              <a:t>Feu clic aquí per editar els estils de text del patró</a:t>
            </a:r>
          </a:p>
          <a:p>
            <a:pPr lvl="1"/>
            <a:r>
              <a:rPr lang="ca-ES"/>
              <a:t>Segon nivell</a:t>
            </a:r>
          </a:p>
          <a:p>
            <a:pPr lvl="2"/>
            <a:r>
              <a:rPr lang="ca-ES"/>
              <a:t>Tercer nivell</a:t>
            </a:r>
          </a:p>
          <a:p>
            <a:pPr lvl="3"/>
            <a:r>
              <a:rPr lang="ca-ES"/>
              <a:t>Quart nivell</a:t>
            </a:r>
          </a:p>
          <a:p>
            <a:pPr lvl="4"/>
            <a:r>
              <a:rPr lang="ca-ES"/>
              <a:t>Cinquè nivell</a:t>
            </a:r>
          </a:p>
        </p:txBody>
      </p:sp>
      <p:sp>
        <p:nvSpPr>
          <p:cNvPr id="1639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339263"/>
            <a:ext cx="2887663" cy="492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ca-ES"/>
          </a:p>
        </p:txBody>
      </p:sp>
      <p:sp>
        <p:nvSpPr>
          <p:cNvPr id="1639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773488" y="9339263"/>
            <a:ext cx="2887662" cy="492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BD83F657-0923-084D-B552-E6DF31213E87}" type="slidenum">
              <a:rPr lang="ca-ES"/>
              <a:pPr/>
              <a:t>‹Nr.›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364113553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2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_rels/notesSlide2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0.xml"/></Relationships>
</file>

<file path=ppt/notesSlides/_rels/notesSlide2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1.xml"/></Relationships>
</file>

<file path=ppt/notesSlides/_rels/notesSlide2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2.xml"/></Relationships>
</file>

<file path=ppt/notesSlides/_rels/notesSlide2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3.xml"/></Relationships>
</file>

<file path=ppt/notesSlides/_rels/notesSlide2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4.xml"/></Relationships>
</file>

<file path=ppt/notesSlides/_rels/notesSlide2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5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3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6.xml"/></Relationships>
</file>

<file path=ppt/notesSlides/_rels/notesSlide3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7.xml"/></Relationships>
</file>

<file path=ppt/notesSlides/_rels/notesSlide3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8.xml"/></Relationships>
</file>

<file path=ppt/notesSlides/_rels/notesSlide3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9.xml"/></Relationships>
</file>

<file path=ppt/notesSlides/_rels/notesSlide3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2.xml"/></Relationships>
</file>

<file path=ppt/notesSlides/_rels/notesSlide3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3.xml"/></Relationships>
</file>

<file path=ppt/notesSlides/_rels/notesSlide3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4.xml"/></Relationships>
</file>

<file path=ppt/notesSlides/_rels/notesSlide3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5.xml"/></Relationships>
</file>

<file path=ppt/notesSlides/_rels/notesSlide3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6.xml"/></Relationships>
</file>

<file path=ppt/notesSlides/_rels/notesSlide3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8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4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9.xml"/></Relationships>
</file>

<file path=ppt/notesSlides/_rels/notesSlide4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0.xml"/></Relationships>
</file>

<file path=ppt/notesSlides/_rels/notesSlide4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1.xml"/></Relationships>
</file>

<file path=ppt/notesSlides/_rels/notesSlide4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2.xml"/></Relationships>
</file>

<file path=ppt/notesSlides/_rels/notesSlide4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32772" indent="-28183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27341" indent="-225468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578277" indent="-225468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29214" indent="-225468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480150" indent="-22546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31086" indent="-22546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382023" indent="-22546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32959" indent="-22546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9C5F2F23-64E4-FD4E-AC25-A2BF29845374}" type="slidenum">
              <a:rPr lang="ca-ES" sz="1200"/>
              <a:pPr eaLnBrk="1" hangingPunct="1"/>
              <a:t>3</a:t>
            </a:fld>
            <a:endParaRPr lang="ca-ES" sz="1200"/>
          </a:p>
        </p:txBody>
      </p:sp>
      <p:sp>
        <p:nvSpPr>
          <p:cNvPr id="235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74713" y="738188"/>
            <a:ext cx="4913312" cy="3686175"/>
          </a:xfrm>
          <a:solidFill>
            <a:srgbClr val="FFFFFF"/>
          </a:solidFill>
          <a:ln/>
        </p:spPr>
      </p:sp>
      <p:sp>
        <p:nvSpPr>
          <p:cNvPr id="290819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>
              <a:defRPr/>
            </a:pPr>
            <a:endParaRPr lang="es-ES_tradnl" dirty="0" smtClean="0">
              <a:ea typeface="ＭＳ Ｐゴシック" charset="0"/>
              <a:cs typeface="+mn-cs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32772" indent="-28183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27341" indent="-225468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578277" indent="-225468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29214" indent="-225468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480150" indent="-22546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31086" indent="-22546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382023" indent="-22546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32959" indent="-22546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44AF7E7E-CDDD-9142-9229-D4DFE4C7D93A}" type="slidenum">
              <a:rPr lang="ca-ES" sz="1200"/>
              <a:pPr eaLnBrk="1" hangingPunct="1"/>
              <a:t>12</a:t>
            </a:fld>
            <a:endParaRPr lang="ca-ES" sz="1200"/>
          </a:p>
        </p:txBody>
      </p:sp>
      <p:sp>
        <p:nvSpPr>
          <p:cNvPr id="389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74713" y="738188"/>
            <a:ext cx="4913312" cy="3686175"/>
          </a:xfrm>
          <a:solidFill>
            <a:srgbClr val="FFFFFF"/>
          </a:solidFill>
          <a:ln/>
        </p:spPr>
      </p:sp>
      <p:sp>
        <p:nvSpPr>
          <p:cNvPr id="307203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>
              <a:defRPr/>
            </a:pPr>
            <a:endParaRPr lang="ca-ES" smtClean="0">
              <a:cs typeface="+mn-cs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32772" indent="-28183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27341" indent="-225468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578277" indent="-225468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29214" indent="-225468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480150" indent="-22546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31086" indent="-22546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382023" indent="-22546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32959" indent="-22546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3A2FAFDC-6649-1444-8E84-78F8B420D692}" type="slidenum">
              <a:rPr lang="ca-ES" sz="1200"/>
              <a:pPr eaLnBrk="1" hangingPunct="1"/>
              <a:t>15</a:t>
            </a:fld>
            <a:endParaRPr lang="ca-ES" sz="1200"/>
          </a:p>
        </p:txBody>
      </p:sp>
      <p:sp>
        <p:nvSpPr>
          <p:cNvPr id="573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74713" y="738188"/>
            <a:ext cx="4913312" cy="3686175"/>
          </a:xfrm>
          <a:solidFill>
            <a:srgbClr val="FFFFFF"/>
          </a:solidFill>
          <a:ln/>
        </p:spPr>
      </p:sp>
      <p:sp>
        <p:nvSpPr>
          <p:cNvPr id="329731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>
              <a:defRPr/>
            </a:pPr>
            <a:endParaRPr lang="ca-ES" dirty="0" smtClean="0">
              <a:ea typeface="ＭＳ Ｐゴシック" charset="0"/>
              <a:cs typeface="+mn-cs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32772" indent="-28183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27341" indent="-225468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578277" indent="-225468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29214" indent="-225468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480150" indent="-22546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31086" indent="-22546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382023" indent="-22546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32959" indent="-22546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F4856675-1A0E-554C-97F2-C5BA8348E086}" type="slidenum">
              <a:rPr lang="ca-ES" sz="1200"/>
              <a:pPr eaLnBrk="1" hangingPunct="1"/>
              <a:t>16</a:t>
            </a:fld>
            <a:endParaRPr lang="ca-ES" sz="1200"/>
          </a:p>
        </p:txBody>
      </p:sp>
      <p:sp>
        <p:nvSpPr>
          <p:cNvPr id="593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74713" y="738188"/>
            <a:ext cx="4913312" cy="3686175"/>
          </a:xfrm>
          <a:solidFill>
            <a:srgbClr val="FFFFFF"/>
          </a:solidFill>
          <a:ln/>
        </p:spPr>
      </p:sp>
      <p:sp>
        <p:nvSpPr>
          <p:cNvPr id="331779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>
              <a:defRPr/>
            </a:pPr>
            <a:endParaRPr lang="ca-ES" dirty="0" smtClean="0">
              <a:ea typeface="ＭＳ Ｐゴシック" charset="0"/>
              <a:cs typeface="+mn-cs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32772" indent="-28183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27341" indent="-225468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578277" indent="-225468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29214" indent="-225468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480150" indent="-22546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31086" indent="-22546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382023" indent="-22546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32959" indent="-22546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F4856675-1A0E-554C-97F2-C5BA8348E086}" type="slidenum">
              <a:rPr lang="ca-ES" sz="1200"/>
              <a:pPr eaLnBrk="1" hangingPunct="1"/>
              <a:t>17</a:t>
            </a:fld>
            <a:endParaRPr lang="ca-ES" sz="1200"/>
          </a:p>
        </p:txBody>
      </p:sp>
      <p:sp>
        <p:nvSpPr>
          <p:cNvPr id="593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74713" y="738188"/>
            <a:ext cx="4913312" cy="3686175"/>
          </a:xfrm>
          <a:solidFill>
            <a:srgbClr val="FFFFFF"/>
          </a:solidFill>
          <a:ln/>
        </p:spPr>
      </p:sp>
      <p:sp>
        <p:nvSpPr>
          <p:cNvPr id="331779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>
              <a:defRPr/>
            </a:pPr>
            <a:endParaRPr lang="ca-ES" dirty="0" smtClean="0">
              <a:ea typeface="ＭＳ Ｐゴシック" charset="0"/>
              <a:cs typeface="+mn-cs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32772" indent="-28183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27341" indent="-225468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578277" indent="-225468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29214" indent="-225468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480150" indent="-22546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31086" indent="-22546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382023" indent="-22546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32959" indent="-22546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F4856675-1A0E-554C-97F2-C5BA8348E086}" type="slidenum">
              <a:rPr lang="ca-ES" sz="1200"/>
              <a:pPr eaLnBrk="1" hangingPunct="1"/>
              <a:t>18</a:t>
            </a:fld>
            <a:endParaRPr lang="ca-ES" sz="1200"/>
          </a:p>
        </p:txBody>
      </p:sp>
      <p:sp>
        <p:nvSpPr>
          <p:cNvPr id="593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74713" y="738188"/>
            <a:ext cx="4913312" cy="3686175"/>
          </a:xfrm>
          <a:solidFill>
            <a:srgbClr val="FFFFFF"/>
          </a:solidFill>
          <a:ln/>
        </p:spPr>
      </p:sp>
      <p:sp>
        <p:nvSpPr>
          <p:cNvPr id="331779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>
              <a:defRPr/>
            </a:pPr>
            <a:endParaRPr lang="ca-ES" dirty="0" smtClean="0">
              <a:ea typeface="ＭＳ Ｐゴシック" charset="0"/>
              <a:cs typeface="+mn-cs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32772" indent="-28183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27341" indent="-225468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578277" indent="-225468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29214" indent="-225468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480150" indent="-22546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31086" indent="-22546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382023" indent="-22546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32959" indent="-22546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F4856675-1A0E-554C-97F2-C5BA8348E086}" type="slidenum">
              <a:rPr lang="ca-ES" sz="1200"/>
              <a:pPr eaLnBrk="1" hangingPunct="1"/>
              <a:t>19</a:t>
            </a:fld>
            <a:endParaRPr lang="ca-ES" sz="1200"/>
          </a:p>
        </p:txBody>
      </p:sp>
      <p:sp>
        <p:nvSpPr>
          <p:cNvPr id="593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74713" y="738188"/>
            <a:ext cx="4913312" cy="3686175"/>
          </a:xfrm>
          <a:solidFill>
            <a:srgbClr val="FFFFFF"/>
          </a:solidFill>
          <a:ln/>
        </p:spPr>
      </p:sp>
      <p:sp>
        <p:nvSpPr>
          <p:cNvPr id="331779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>
              <a:defRPr/>
            </a:pPr>
            <a:endParaRPr lang="ca-ES" dirty="0" smtClean="0">
              <a:ea typeface="ＭＳ Ｐゴシック" charset="0"/>
              <a:cs typeface="+mn-cs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32772" indent="-28183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27341" indent="-225468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578277" indent="-225468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29214" indent="-225468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480150" indent="-22546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31086" indent="-22546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382023" indent="-22546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32959" indent="-22546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F4856675-1A0E-554C-97F2-C5BA8348E086}" type="slidenum">
              <a:rPr lang="ca-ES" sz="1200"/>
              <a:pPr eaLnBrk="1" hangingPunct="1"/>
              <a:t>20</a:t>
            </a:fld>
            <a:endParaRPr lang="ca-ES" sz="1200"/>
          </a:p>
        </p:txBody>
      </p:sp>
      <p:sp>
        <p:nvSpPr>
          <p:cNvPr id="593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74713" y="738188"/>
            <a:ext cx="4913312" cy="3686175"/>
          </a:xfrm>
          <a:solidFill>
            <a:srgbClr val="FFFFFF"/>
          </a:solidFill>
          <a:ln/>
        </p:spPr>
      </p:sp>
      <p:sp>
        <p:nvSpPr>
          <p:cNvPr id="331779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>
              <a:defRPr/>
            </a:pPr>
            <a:endParaRPr lang="ca-ES" dirty="0" smtClean="0">
              <a:ea typeface="ＭＳ Ｐゴシック" charset="0"/>
              <a:cs typeface="+mn-cs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32772" indent="-28183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27341" indent="-225468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578277" indent="-225468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29214" indent="-225468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480150" indent="-22546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31086" indent="-22546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382023" indent="-22546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32959" indent="-22546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F4856675-1A0E-554C-97F2-C5BA8348E086}" type="slidenum">
              <a:rPr lang="ca-ES" sz="1200"/>
              <a:pPr eaLnBrk="1" hangingPunct="1"/>
              <a:t>21</a:t>
            </a:fld>
            <a:endParaRPr lang="ca-ES" sz="1200"/>
          </a:p>
        </p:txBody>
      </p:sp>
      <p:sp>
        <p:nvSpPr>
          <p:cNvPr id="593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74713" y="738188"/>
            <a:ext cx="4913312" cy="3686175"/>
          </a:xfrm>
          <a:solidFill>
            <a:srgbClr val="FFFFFF"/>
          </a:solidFill>
          <a:ln/>
        </p:spPr>
      </p:sp>
      <p:sp>
        <p:nvSpPr>
          <p:cNvPr id="331779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>
              <a:defRPr/>
            </a:pPr>
            <a:endParaRPr lang="ca-ES" dirty="0" smtClean="0">
              <a:ea typeface="ＭＳ Ｐゴシック" charset="0"/>
              <a:cs typeface="+mn-cs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32772" indent="-28183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27341" indent="-225468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578277" indent="-225468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29214" indent="-225468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480150" indent="-22546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31086" indent="-22546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382023" indent="-22546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32959" indent="-22546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F4856675-1A0E-554C-97F2-C5BA8348E086}" type="slidenum">
              <a:rPr lang="ca-ES" sz="1200"/>
              <a:pPr eaLnBrk="1" hangingPunct="1"/>
              <a:t>22</a:t>
            </a:fld>
            <a:endParaRPr lang="ca-ES" sz="1200"/>
          </a:p>
        </p:txBody>
      </p:sp>
      <p:sp>
        <p:nvSpPr>
          <p:cNvPr id="593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74713" y="738188"/>
            <a:ext cx="4913312" cy="3686175"/>
          </a:xfrm>
          <a:solidFill>
            <a:srgbClr val="FFFFFF"/>
          </a:solidFill>
          <a:ln/>
        </p:spPr>
      </p:sp>
      <p:sp>
        <p:nvSpPr>
          <p:cNvPr id="331779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>
              <a:defRPr/>
            </a:pPr>
            <a:endParaRPr lang="ca-ES" dirty="0" smtClean="0">
              <a:ea typeface="ＭＳ Ｐゴシック" charset="0"/>
              <a:cs typeface="+mn-cs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32772" indent="-28183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27341" indent="-225468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578277" indent="-225468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29214" indent="-225468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480150" indent="-22546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31086" indent="-22546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382023" indent="-22546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32959" indent="-22546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10478482-8F58-3F4D-81DE-186A39DEF981}" type="slidenum">
              <a:rPr lang="ca-ES" sz="1200"/>
              <a:pPr eaLnBrk="1" hangingPunct="1"/>
              <a:t>23</a:t>
            </a:fld>
            <a:endParaRPr lang="ca-ES" sz="1200"/>
          </a:p>
        </p:txBody>
      </p:sp>
      <p:sp>
        <p:nvSpPr>
          <p:cNvPr id="757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74713" y="738188"/>
            <a:ext cx="4913312" cy="3686175"/>
          </a:xfrm>
          <a:solidFill>
            <a:srgbClr val="FFFFFF"/>
          </a:solidFill>
          <a:ln/>
        </p:spPr>
      </p:sp>
      <p:sp>
        <p:nvSpPr>
          <p:cNvPr id="344067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>
              <a:defRPr/>
            </a:pPr>
            <a:endParaRPr lang="ca-ES" dirty="0" smtClean="0">
              <a:ea typeface="ＭＳ Ｐゴシック" charset="0"/>
              <a:cs typeface="+mn-cs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32772" indent="-28183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27341" indent="-225468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578277" indent="-225468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29214" indent="-225468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480150" indent="-22546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31086" indent="-22546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382023" indent="-22546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32959" indent="-22546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9C5F2F23-64E4-FD4E-AC25-A2BF29845374}" type="slidenum">
              <a:rPr lang="ca-ES" sz="1200"/>
              <a:pPr eaLnBrk="1" hangingPunct="1"/>
              <a:t>4</a:t>
            </a:fld>
            <a:endParaRPr lang="ca-ES" sz="1200"/>
          </a:p>
        </p:txBody>
      </p:sp>
      <p:sp>
        <p:nvSpPr>
          <p:cNvPr id="235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74713" y="738188"/>
            <a:ext cx="4913312" cy="3686175"/>
          </a:xfrm>
          <a:solidFill>
            <a:srgbClr val="FFFFFF"/>
          </a:solidFill>
          <a:ln/>
        </p:spPr>
      </p:sp>
      <p:sp>
        <p:nvSpPr>
          <p:cNvPr id="290819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>
              <a:defRPr/>
            </a:pPr>
            <a:endParaRPr lang="es-ES_tradnl" dirty="0" smtClean="0">
              <a:ea typeface="ＭＳ Ｐゴシック" charset="0"/>
              <a:cs typeface="+mn-cs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32772" indent="-28183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27341" indent="-225468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578277" indent="-225468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29214" indent="-225468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480150" indent="-22546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31086" indent="-22546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382023" indent="-22546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32959" indent="-22546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10478482-8F58-3F4D-81DE-186A39DEF981}" type="slidenum">
              <a:rPr lang="ca-ES" sz="1200"/>
              <a:pPr eaLnBrk="1" hangingPunct="1"/>
              <a:t>24</a:t>
            </a:fld>
            <a:endParaRPr lang="ca-ES" sz="1200"/>
          </a:p>
        </p:txBody>
      </p:sp>
      <p:sp>
        <p:nvSpPr>
          <p:cNvPr id="757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74713" y="738188"/>
            <a:ext cx="4913312" cy="3686175"/>
          </a:xfrm>
          <a:solidFill>
            <a:srgbClr val="FFFFFF"/>
          </a:solidFill>
          <a:ln/>
        </p:spPr>
      </p:sp>
      <p:sp>
        <p:nvSpPr>
          <p:cNvPr id="344067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>
              <a:defRPr/>
            </a:pPr>
            <a:endParaRPr lang="ca-ES" dirty="0" smtClean="0">
              <a:ea typeface="ＭＳ Ｐゴシック" charset="0"/>
              <a:cs typeface="+mn-cs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32772" indent="-28183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27341" indent="-225468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578277" indent="-225468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29214" indent="-225468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480150" indent="-22546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31086" indent="-22546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382023" indent="-22546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32959" indent="-22546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BB228D88-3364-A749-92A0-F50CD8F79BE5}" type="slidenum">
              <a:rPr lang="ca-ES" sz="1200"/>
              <a:pPr eaLnBrk="1" hangingPunct="1"/>
              <a:t>25</a:t>
            </a:fld>
            <a:endParaRPr lang="ca-ES" sz="1200"/>
          </a:p>
        </p:txBody>
      </p:sp>
      <p:sp>
        <p:nvSpPr>
          <p:cNvPr id="808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74713" y="738188"/>
            <a:ext cx="4913312" cy="3686175"/>
          </a:xfrm>
          <a:solidFill>
            <a:srgbClr val="FFFFFF"/>
          </a:solidFill>
          <a:ln/>
        </p:spPr>
      </p:sp>
      <p:sp>
        <p:nvSpPr>
          <p:cNvPr id="349187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>
              <a:defRPr/>
            </a:pPr>
            <a:endParaRPr lang="ca-ES" smtClean="0">
              <a:cs typeface="+mn-cs"/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32772" indent="-28183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27341" indent="-225468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578277" indent="-225468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29214" indent="-225468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480150" indent="-22546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31086" indent="-22546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382023" indent="-22546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32959" indent="-22546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BB228D88-3364-A749-92A0-F50CD8F79BE5}" type="slidenum">
              <a:rPr lang="ca-ES" sz="1200"/>
              <a:pPr eaLnBrk="1" hangingPunct="1"/>
              <a:t>26</a:t>
            </a:fld>
            <a:endParaRPr lang="ca-ES" sz="1200"/>
          </a:p>
        </p:txBody>
      </p:sp>
      <p:sp>
        <p:nvSpPr>
          <p:cNvPr id="808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74713" y="738188"/>
            <a:ext cx="4913312" cy="3686175"/>
          </a:xfrm>
          <a:solidFill>
            <a:srgbClr val="FFFFFF"/>
          </a:solidFill>
          <a:ln/>
        </p:spPr>
      </p:sp>
      <p:sp>
        <p:nvSpPr>
          <p:cNvPr id="349187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>
              <a:defRPr/>
            </a:pPr>
            <a:endParaRPr lang="ca-ES" smtClean="0">
              <a:cs typeface="+mn-cs"/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32772" indent="-28183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27341" indent="-225468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578277" indent="-225468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29214" indent="-225468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480150" indent="-22546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31086" indent="-22546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382023" indent="-22546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32959" indent="-22546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BB228D88-3364-A749-92A0-F50CD8F79BE5}" type="slidenum">
              <a:rPr lang="ca-ES" sz="1200"/>
              <a:pPr eaLnBrk="1" hangingPunct="1"/>
              <a:t>27</a:t>
            </a:fld>
            <a:endParaRPr lang="ca-ES" sz="1200"/>
          </a:p>
        </p:txBody>
      </p:sp>
      <p:sp>
        <p:nvSpPr>
          <p:cNvPr id="808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74713" y="738188"/>
            <a:ext cx="4913312" cy="3686175"/>
          </a:xfrm>
          <a:solidFill>
            <a:srgbClr val="FFFFFF"/>
          </a:solidFill>
          <a:ln/>
        </p:spPr>
      </p:sp>
      <p:sp>
        <p:nvSpPr>
          <p:cNvPr id="349187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>
              <a:defRPr/>
            </a:pPr>
            <a:endParaRPr lang="ca-ES" smtClean="0">
              <a:cs typeface="+mn-cs"/>
            </a:endParaRP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32772" indent="-28183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27341" indent="-225468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578277" indent="-225468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29214" indent="-225468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480150" indent="-22546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31086" indent="-22546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382023" indent="-22546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32959" indent="-22546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10478482-8F58-3F4D-81DE-186A39DEF981}" type="slidenum">
              <a:rPr lang="ca-ES" sz="1200"/>
              <a:pPr eaLnBrk="1" hangingPunct="1"/>
              <a:t>30</a:t>
            </a:fld>
            <a:endParaRPr lang="ca-ES" sz="1200"/>
          </a:p>
        </p:txBody>
      </p:sp>
      <p:sp>
        <p:nvSpPr>
          <p:cNvPr id="757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74713" y="738188"/>
            <a:ext cx="4913312" cy="3686175"/>
          </a:xfrm>
          <a:solidFill>
            <a:srgbClr val="FFFFFF"/>
          </a:solidFill>
          <a:ln/>
        </p:spPr>
      </p:sp>
      <p:sp>
        <p:nvSpPr>
          <p:cNvPr id="344067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>
              <a:defRPr/>
            </a:pPr>
            <a:endParaRPr lang="ca-ES" dirty="0" smtClean="0">
              <a:ea typeface="ＭＳ Ｐゴシック" charset="0"/>
              <a:cs typeface="+mn-cs"/>
            </a:endParaRP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32772" indent="-28183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27341" indent="-225468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578277" indent="-225468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29214" indent="-225468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480150" indent="-22546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31086" indent="-22546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382023" indent="-22546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32959" indent="-22546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10478482-8F58-3F4D-81DE-186A39DEF981}" type="slidenum">
              <a:rPr lang="ca-ES" sz="1200"/>
              <a:pPr eaLnBrk="1" hangingPunct="1"/>
              <a:t>31</a:t>
            </a:fld>
            <a:endParaRPr lang="ca-ES" sz="1200"/>
          </a:p>
        </p:txBody>
      </p:sp>
      <p:sp>
        <p:nvSpPr>
          <p:cNvPr id="757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74713" y="738188"/>
            <a:ext cx="4913312" cy="3686175"/>
          </a:xfrm>
          <a:solidFill>
            <a:srgbClr val="FFFFFF"/>
          </a:solidFill>
          <a:ln/>
        </p:spPr>
      </p:sp>
      <p:sp>
        <p:nvSpPr>
          <p:cNvPr id="344067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>
              <a:defRPr/>
            </a:pPr>
            <a:endParaRPr lang="ca-ES" dirty="0" smtClean="0">
              <a:ea typeface="ＭＳ Ｐゴシック" charset="0"/>
              <a:cs typeface="+mn-cs"/>
            </a:endParaRPr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32772" indent="-28183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27341" indent="-225468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578277" indent="-225468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29214" indent="-225468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480150" indent="-22546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31086" indent="-22546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382023" indent="-22546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32959" indent="-22546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10478482-8F58-3F4D-81DE-186A39DEF981}" type="slidenum">
              <a:rPr lang="ca-ES" sz="1200"/>
              <a:pPr eaLnBrk="1" hangingPunct="1"/>
              <a:t>32</a:t>
            </a:fld>
            <a:endParaRPr lang="ca-ES" sz="1200"/>
          </a:p>
        </p:txBody>
      </p:sp>
      <p:sp>
        <p:nvSpPr>
          <p:cNvPr id="757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74713" y="738188"/>
            <a:ext cx="4913312" cy="3686175"/>
          </a:xfrm>
          <a:solidFill>
            <a:srgbClr val="FFFFFF"/>
          </a:solidFill>
          <a:ln/>
        </p:spPr>
      </p:sp>
      <p:sp>
        <p:nvSpPr>
          <p:cNvPr id="344067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>
              <a:defRPr/>
            </a:pPr>
            <a:endParaRPr lang="ca-ES" dirty="0" smtClean="0">
              <a:ea typeface="ＭＳ Ｐゴシック" charset="0"/>
              <a:cs typeface="+mn-cs"/>
            </a:endParaRPr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32772" indent="-28183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27341" indent="-225468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578277" indent="-225468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29214" indent="-225468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480150" indent="-22546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31086" indent="-22546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382023" indent="-22546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32959" indent="-22546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10478482-8F58-3F4D-81DE-186A39DEF981}" type="slidenum">
              <a:rPr lang="ca-ES" sz="1200"/>
              <a:pPr eaLnBrk="1" hangingPunct="1"/>
              <a:t>33</a:t>
            </a:fld>
            <a:endParaRPr lang="ca-ES" sz="1200"/>
          </a:p>
        </p:txBody>
      </p:sp>
      <p:sp>
        <p:nvSpPr>
          <p:cNvPr id="757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74713" y="738188"/>
            <a:ext cx="4913312" cy="3686175"/>
          </a:xfrm>
          <a:solidFill>
            <a:srgbClr val="FFFFFF"/>
          </a:solidFill>
          <a:ln/>
        </p:spPr>
      </p:sp>
      <p:sp>
        <p:nvSpPr>
          <p:cNvPr id="344067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>
              <a:defRPr/>
            </a:pPr>
            <a:endParaRPr lang="ca-ES" dirty="0" smtClean="0">
              <a:ea typeface="ＭＳ Ｐゴシック" charset="0"/>
              <a:cs typeface="+mn-cs"/>
            </a:endParaRPr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32772" indent="-28183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27341" indent="-225468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578277" indent="-225468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29214" indent="-225468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480150" indent="-22546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31086" indent="-22546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382023" indent="-22546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32959" indent="-22546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10478482-8F58-3F4D-81DE-186A39DEF981}" type="slidenum">
              <a:rPr lang="ca-ES" sz="1200"/>
              <a:pPr eaLnBrk="1" hangingPunct="1"/>
              <a:t>34</a:t>
            </a:fld>
            <a:endParaRPr lang="ca-ES" sz="1200"/>
          </a:p>
        </p:txBody>
      </p:sp>
      <p:sp>
        <p:nvSpPr>
          <p:cNvPr id="757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74713" y="738188"/>
            <a:ext cx="4913312" cy="3686175"/>
          </a:xfrm>
          <a:solidFill>
            <a:srgbClr val="FFFFFF"/>
          </a:solidFill>
          <a:ln/>
        </p:spPr>
      </p:sp>
      <p:sp>
        <p:nvSpPr>
          <p:cNvPr id="344067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>
              <a:defRPr/>
            </a:pPr>
            <a:endParaRPr lang="ca-ES" dirty="0" smtClean="0">
              <a:ea typeface="ＭＳ Ｐゴシック" charset="0"/>
              <a:cs typeface="+mn-cs"/>
            </a:endParaRPr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32772" indent="-28183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27341" indent="-225468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578277" indent="-225468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29214" indent="-225468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480150" indent="-22546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31086" indent="-22546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382023" indent="-22546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32959" indent="-22546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10478482-8F58-3F4D-81DE-186A39DEF981}" type="slidenum">
              <a:rPr lang="ca-ES" sz="1200"/>
              <a:pPr eaLnBrk="1" hangingPunct="1"/>
              <a:t>35</a:t>
            </a:fld>
            <a:endParaRPr lang="ca-ES" sz="1200"/>
          </a:p>
        </p:txBody>
      </p:sp>
      <p:sp>
        <p:nvSpPr>
          <p:cNvPr id="757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74713" y="738188"/>
            <a:ext cx="4913312" cy="3686175"/>
          </a:xfrm>
          <a:solidFill>
            <a:srgbClr val="FFFFFF"/>
          </a:solidFill>
          <a:ln/>
        </p:spPr>
      </p:sp>
      <p:sp>
        <p:nvSpPr>
          <p:cNvPr id="344067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>
              <a:defRPr/>
            </a:pPr>
            <a:endParaRPr lang="ca-ES" dirty="0" smtClean="0">
              <a:ea typeface="ＭＳ Ｐゴシック" charset="0"/>
              <a:cs typeface="+mn-cs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32772" indent="-28183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27341" indent="-225468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578277" indent="-225468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29214" indent="-225468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480150" indent="-22546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31086" indent="-22546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382023" indent="-22546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32959" indent="-22546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9C5F2F23-64E4-FD4E-AC25-A2BF29845374}" type="slidenum">
              <a:rPr lang="ca-ES" sz="1200"/>
              <a:pPr eaLnBrk="1" hangingPunct="1"/>
              <a:t>5</a:t>
            </a:fld>
            <a:endParaRPr lang="ca-ES" sz="1200"/>
          </a:p>
        </p:txBody>
      </p:sp>
      <p:sp>
        <p:nvSpPr>
          <p:cNvPr id="235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74713" y="738188"/>
            <a:ext cx="4913312" cy="3686175"/>
          </a:xfrm>
          <a:solidFill>
            <a:srgbClr val="FFFFFF"/>
          </a:solidFill>
          <a:ln/>
        </p:spPr>
      </p:sp>
      <p:sp>
        <p:nvSpPr>
          <p:cNvPr id="290819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>
              <a:defRPr/>
            </a:pPr>
            <a:endParaRPr lang="es-ES_tradnl" dirty="0" smtClean="0">
              <a:ea typeface="ＭＳ Ｐゴシック" charset="0"/>
              <a:cs typeface="+mn-cs"/>
            </a:endParaRPr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32772" indent="-28183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27341" indent="-225468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578277" indent="-225468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29214" indent="-225468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480150" indent="-22546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31086" indent="-22546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382023" indent="-22546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32959" indent="-22546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10478482-8F58-3F4D-81DE-186A39DEF981}" type="slidenum">
              <a:rPr lang="ca-ES" sz="1200"/>
              <a:pPr eaLnBrk="1" hangingPunct="1"/>
              <a:t>36</a:t>
            </a:fld>
            <a:endParaRPr lang="ca-ES" sz="1200"/>
          </a:p>
        </p:txBody>
      </p:sp>
      <p:sp>
        <p:nvSpPr>
          <p:cNvPr id="757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74713" y="738188"/>
            <a:ext cx="4913312" cy="3686175"/>
          </a:xfrm>
          <a:solidFill>
            <a:srgbClr val="FFFFFF"/>
          </a:solidFill>
          <a:ln/>
        </p:spPr>
      </p:sp>
      <p:sp>
        <p:nvSpPr>
          <p:cNvPr id="344067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>
              <a:defRPr/>
            </a:pPr>
            <a:endParaRPr lang="ca-ES" dirty="0" smtClean="0">
              <a:ea typeface="ＭＳ Ｐゴシック" charset="0"/>
              <a:cs typeface="+mn-cs"/>
            </a:endParaRPr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32772" indent="-28183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27341" indent="-225468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578277" indent="-225468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29214" indent="-225468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480150" indent="-22546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31086" indent="-22546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382023" indent="-22546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32959" indent="-22546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10478482-8F58-3F4D-81DE-186A39DEF981}" type="slidenum">
              <a:rPr lang="ca-ES" sz="1200"/>
              <a:pPr eaLnBrk="1" hangingPunct="1"/>
              <a:t>37</a:t>
            </a:fld>
            <a:endParaRPr lang="ca-ES" sz="1200"/>
          </a:p>
        </p:txBody>
      </p:sp>
      <p:sp>
        <p:nvSpPr>
          <p:cNvPr id="757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74713" y="738188"/>
            <a:ext cx="4913312" cy="3686175"/>
          </a:xfrm>
          <a:solidFill>
            <a:srgbClr val="FFFFFF"/>
          </a:solidFill>
          <a:ln/>
        </p:spPr>
      </p:sp>
      <p:sp>
        <p:nvSpPr>
          <p:cNvPr id="344067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>
              <a:defRPr/>
            </a:pPr>
            <a:endParaRPr lang="ca-ES" dirty="0" smtClean="0">
              <a:ea typeface="ＭＳ Ｐゴシック" charset="0"/>
              <a:cs typeface="+mn-cs"/>
            </a:endParaRPr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32772" indent="-28183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27341" indent="-225468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578277" indent="-225468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29214" indent="-225468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480150" indent="-22546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31086" indent="-22546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382023" indent="-22546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32959" indent="-22546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10478482-8F58-3F4D-81DE-186A39DEF981}" type="slidenum">
              <a:rPr lang="ca-ES" sz="1200"/>
              <a:pPr eaLnBrk="1" hangingPunct="1"/>
              <a:t>38</a:t>
            </a:fld>
            <a:endParaRPr lang="ca-ES" sz="1200"/>
          </a:p>
        </p:txBody>
      </p:sp>
      <p:sp>
        <p:nvSpPr>
          <p:cNvPr id="757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74713" y="738188"/>
            <a:ext cx="4913312" cy="3686175"/>
          </a:xfrm>
          <a:solidFill>
            <a:srgbClr val="FFFFFF"/>
          </a:solidFill>
          <a:ln/>
        </p:spPr>
      </p:sp>
      <p:sp>
        <p:nvSpPr>
          <p:cNvPr id="344067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>
              <a:defRPr/>
            </a:pPr>
            <a:endParaRPr lang="ca-ES" dirty="0" smtClean="0">
              <a:ea typeface="ＭＳ Ｐゴシック" charset="0"/>
              <a:cs typeface="+mn-cs"/>
            </a:endParaRPr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32772" indent="-28183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27341" indent="-225468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578277" indent="-225468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29214" indent="-225468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480150" indent="-22546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31086" indent="-22546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382023" indent="-22546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32959" indent="-22546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10478482-8F58-3F4D-81DE-186A39DEF981}" type="slidenum">
              <a:rPr lang="ca-ES" sz="1200"/>
              <a:pPr eaLnBrk="1" hangingPunct="1"/>
              <a:t>39</a:t>
            </a:fld>
            <a:endParaRPr lang="ca-ES" sz="1200"/>
          </a:p>
        </p:txBody>
      </p:sp>
      <p:sp>
        <p:nvSpPr>
          <p:cNvPr id="757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74713" y="738188"/>
            <a:ext cx="4913312" cy="3686175"/>
          </a:xfrm>
          <a:solidFill>
            <a:srgbClr val="FFFFFF"/>
          </a:solidFill>
          <a:ln/>
        </p:spPr>
      </p:sp>
      <p:sp>
        <p:nvSpPr>
          <p:cNvPr id="344067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>
              <a:defRPr/>
            </a:pPr>
            <a:endParaRPr lang="ca-ES" dirty="0" smtClean="0">
              <a:ea typeface="ＭＳ Ｐゴシック" charset="0"/>
              <a:cs typeface="+mn-cs"/>
            </a:endParaRPr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32772" indent="-28183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27341" indent="-225468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578277" indent="-225468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29214" indent="-225468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480150" indent="-22546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31086" indent="-22546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382023" indent="-22546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32959" indent="-22546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10478482-8F58-3F4D-81DE-186A39DEF981}" type="slidenum">
              <a:rPr lang="ca-ES" sz="1200"/>
              <a:pPr eaLnBrk="1" hangingPunct="1"/>
              <a:t>42</a:t>
            </a:fld>
            <a:endParaRPr lang="ca-ES" sz="1200"/>
          </a:p>
        </p:txBody>
      </p:sp>
      <p:sp>
        <p:nvSpPr>
          <p:cNvPr id="757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74713" y="738188"/>
            <a:ext cx="4913312" cy="3686175"/>
          </a:xfrm>
          <a:solidFill>
            <a:srgbClr val="FFFFFF"/>
          </a:solidFill>
          <a:ln/>
        </p:spPr>
      </p:sp>
      <p:sp>
        <p:nvSpPr>
          <p:cNvPr id="344067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>
              <a:defRPr/>
            </a:pPr>
            <a:endParaRPr lang="ca-ES" dirty="0" smtClean="0">
              <a:ea typeface="ＭＳ Ｐゴシック" charset="0"/>
              <a:cs typeface="+mn-cs"/>
            </a:endParaRPr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32772" indent="-28183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27341" indent="-225468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578277" indent="-225468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29214" indent="-225468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480150" indent="-22546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31086" indent="-22546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382023" indent="-22546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32959" indent="-22546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10478482-8F58-3F4D-81DE-186A39DEF981}" type="slidenum">
              <a:rPr lang="ca-ES" sz="1200"/>
              <a:pPr eaLnBrk="1" hangingPunct="1"/>
              <a:t>43</a:t>
            </a:fld>
            <a:endParaRPr lang="ca-ES" sz="1200"/>
          </a:p>
        </p:txBody>
      </p:sp>
      <p:sp>
        <p:nvSpPr>
          <p:cNvPr id="757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74713" y="738188"/>
            <a:ext cx="4913312" cy="3686175"/>
          </a:xfrm>
          <a:solidFill>
            <a:srgbClr val="FFFFFF"/>
          </a:solidFill>
          <a:ln/>
        </p:spPr>
      </p:sp>
      <p:sp>
        <p:nvSpPr>
          <p:cNvPr id="344067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>
              <a:defRPr/>
            </a:pPr>
            <a:endParaRPr lang="ca-ES" dirty="0" smtClean="0">
              <a:ea typeface="ＭＳ Ｐゴシック" charset="0"/>
              <a:cs typeface="+mn-cs"/>
            </a:endParaRPr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32772" indent="-28183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27341" indent="-225468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578277" indent="-225468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29214" indent="-225468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480150" indent="-22546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31086" indent="-22546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382023" indent="-22546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32959" indent="-22546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10478482-8F58-3F4D-81DE-186A39DEF981}" type="slidenum">
              <a:rPr lang="ca-ES" sz="1200"/>
              <a:pPr eaLnBrk="1" hangingPunct="1"/>
              <a:t>44</a:t>
            </a:fld>
            <a:endParaRPr lang="ca-ES" sz="1200"/>
          </a:p>
        </p:txBody>
      </p:sp>
      <p:sp>
        <p:nvSpPr>
          <p:cNvPr id="757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74713" y="738188"/>
            <a:ext cx="4913312" cy="3686175"/>
          </a:xfrm>
          <a:solidFill>
            <a:srgbClr val="FFFFFF"/>
          </a:solidFill>
          <a:ln/>
        </p:spPr>
      </p:sp>
      <p:sp>
        <p:nvSpPr>
          <p:cNvPr id="344067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>
              <a:defRPr/>
            </a:pPr>
            <a:endParaRPr lang="ca-ES" dirty="0" smtClean="0">
              <a:ea typeface="ＭＳ Ｐゴシック" charset="0"/>
              <a:cs typeface="+mn-cs"/>
            </a:endParaRPr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32772" indent="-28183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27341" indent="-225468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578277" indent="-225468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29214" indent="-225468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480150" indent="-22546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31086" indent="-22546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382023" indent="-22546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32959" indent="-22546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10478482-8F58-3F4D-81DE-186A39DEF981}" type="slidenum">
              <a:rPr lang="ca-ES" sz="1200"/>
              <a:pPr eaLnBrk="1" hangingPunct="1"/>
              <a:t>45</a:t>
            </a:fld>
            <a:endParaRPr lang="ca-ES" sz="1200"/>
          </a:p>
        </p:txBody>
      </p:sp>
      <p:sp>
        <p:nvSpPr>
          <p:cNvPr id="757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74713" y="738188"/>
            <a:ext cx="4913312" cy="3686175"/>
          </a:xfrm>
          <a:solidFill>
            <a:srgbClr val="FFFFFF"/>
          </a:solidFill>
          <a:ln/>
        </p:spPr>
      </p:sp>
      <p:sp>
        <p:nvSpPr>
          <p:cNvPr id="344067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>
              <a:defRPr/>
            </a:pPr>
            <a:endParaRPr lang="ca-ES" dirty="0" smtClean="0">
              <a:ea typeface="ＭＳ Ｐゴシック" charset="0"/>
              <a:cs typeface="+mn-cs"/>
            </a:endParaRPr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32772" indent="-28183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27341" indent="-225468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578277" indent="-225468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29214" indent="-225468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480150" indent="-22546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31086" indent="-22546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382023" indent="-22546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32959" indent="-22546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10478482-8F58-3F4D-81DE-186A39DEF981}" type="slidenum">
              <a:rPr lang="ca-ES" sz="1200"/>
              <a:pPr eaLnBrk="1" hangingPunct="1"/>
              <a:t>46</a:t>
            </a:fld>
            <a:endParaRPr lang="ca-ES" sz="1200"/>
          </a:p>
        </p:txBody>
      </p:sp>
      <p:sp>
        <p:nvSpPr>
          <p:cNvPr id="757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74713" y="738188"/>
            <a:ext cx="4913312" cy="3686175"/>
          </a:xfrm>
          <a:solidFill>
            <a:srgbClr val="FFFFFF"/>
          </a:solidFill>
          <a:ln/>
        </p:spPr>
      </p:sp>
      <p:sp>
        <p:nvSpPr>
          <p:cNvPr id="344067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>
              <a:defRPr/>
            </a:pPr>
            <a:endParaRPr lang="ca-ES" dirty="0" smtClean="0">
              <a:ea typeface="ＭＳ Ｐゴシック" charset="0"/>
              <a:cs typeface="+mn-cs"/>
            </a:endParaRPr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32772" indent="-28183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27341" indent="-225468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578277" indent="-225468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29214" indent="-225468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480150" indent="-22546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31086" indent="-22546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382023" indent="-22546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32959" indent="-22546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10478482-8F58-3F4D-81DE-186A39DEF981}" type="slidenum">
              <a:rPr lang="ca-ES" sz="1200"/>
              <a:pPr eaLnBrk="1" hangingPunct="1"/>
              <a:t>48</a:t>
            </a:fld>
            <a:endParaRPr lang="ca-ES" sz="1200"/>
          </a:p>
        </p:txBody>
      </p:sp>
      <p:sp>
        <p:nvSpPr>
          <p:cNvPr id="757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74713" y="738188"/>
            <a:ext cx="4913312" cy="3686175"/>
          </a:xfrm>
          <a:solidFill>
            <a:srgbClr val="FFFFFF"/>
          </a:solidFill>
          <a:ln/>
        </p:spPr>
      </p:sp>
      <p:sp>
        <p:nvSpPr>
          <p:cNvPr id="344067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>
              <a:defRPr/>
            </a:pPr>
            <a:endParaRPr lang="ca-ES" dirty="0" smtClean="0">
              <a:ea typeface="ＭＳ Ｐゴシック" charset="0"/>
              <a:cs typeface="+mn-cs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32772" indent="-28183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27341" indent="-225468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578277" indent="-225468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29214" indent="-225468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480150" indent="-22546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31086" indent="-22546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382023" indent="-22546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32959" indent="-22546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9C5F2F23-64E4-FD4E-AC25-A2BF29845374}" type="slidenum">
              <a:rPr lang="ca-ES" sz="1200"/>
              <a:pPr eaLnBrk="1" hangingPunct="1"/>
              <a:t>6</a:t>
            </a:fld>
            <a:endParaRPr lang="ca-ES" sz="1200"/>
          </a:p>
        </p:txBody>
      </p:sp>
      <p:sp>
        <p:nvSpPr>
          <p:cNvPr id="235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74713" y="738188"/>
            <a:ext cx="4913312" cy="3686175"/>
          </a:xfrm>
          <a:solidFill>
            <a:srgbClr val="FFFFFF"/>
          </a:solidFill>
          <a:ln/>
        </p:spPr>
      </p:sp>
      <p:sp>
        <p:nvSpPr>
          <p:cNvPr id="290819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>
              <a:defRPr/>
            </a:pPr>
            <a:endParaRPr lang="es-ES_tradnl" dirty="0" smtClean="0">
              <a:ea typeface="ＭＳ Ｐゴシック" charset="0"/>
              <a:cs typeface="+mn-cs"/>
            </a:endParaRPr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32772" indent="-28183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27341" indent="-225468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578277" indent="-225468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29214" indent="-225468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480150" indent="-22546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31086" indent="-22546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382023" indent="-22546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32959" indent="-22546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10478482-8F58-3F4D-81DE-186A39DEF981}" type="slidenum">
              <a:rPr lang="ca-ES" sz="1200"/>
              <a:pPr eaLnBrk="1" hangingPunct="1"/>
              <a:t>49</a:t>
            </a:fld>
            <a:endParaRPr lang="ca-ES" sz="1200"/>
          </a:p>
        </p:txBody>
      </p:sp>
      <p:sp>
        <p:nvSpPr>
          <p:cNvPr id="757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74713" y="738188"/>
            <a:ext cx="4913312" cy="3686175"/>
          </a:xfrm>
          <a:solidFill>
            <a:srgbClr val="FFFFFF"/>
          </a:solidFill>
          <a:ln/>
        </p:spPr>
      </p:sp>
      <p:sp>
        <p:nvSpPr>
          <p:cNvPr id="344067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>
              <a:defRPr/>
            </a:pPr>
            <a:endParaRPr lang="ca-ES" dirty="0" smtClean="0">
              <a:ea typeface="ＭＳ Ｐゴシック" charset="0"/>
              <a:cs typeface="+mn-cs"/>
            </a:endParaRPr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32772" indent="-28183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27341" indent="-225468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578277" indent="-225468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29214" indent="-225468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480150" indent="-22546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31086" indent="-22546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382023" indent="-22546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32959" indent="-22546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10478482-8F58-3F4D-81DE-186A39DEF981}" type="slidenum">
              <a:rPr lang="ca-ES" sz="1200"/>
              <a:pPr eaLnBrk="1" hangingPunct="1"/>
              <a:t>50</a:t>
            </a:fld>
            <a:endParaRPr lang="ca-ES" sz="1200"/>
          </a:p>
        </p:txBody>
      </p:sp>
      <p:sp>
        <p:nvSpPr>
          <p:cNvPr id="757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74713" y="738188"/>
            <a:ext cx="4913312" cy="3686175"/>
          </a:xfrm>
          <a:solidFill>
            <a:srgbClr val="FFFFFF"/>
          </a:solidFill>
          <a:ln/>
        </p:spPr>
      </p:sp>
      <p:sp>
        <p:nvSpPr>
          <p:cNvPr id="344067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>
              <a:defRPr/>
            </a:pPr>
            <a:endParaRPr lang="ca-ES" dirty="0" smtClean="0">
              <a:ea typeface="ＭＳ Ｐゴシック" charset="0"/>
              <a:cs typeface="+mn-cs"/>
            </a:endParaRPr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32772" indent="-28183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27341" indent="-225468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578277" indent="-225468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29214" indent="-225468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480150" indent="-22546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31086" indent="-22546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382023" indent="-22546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32959" indent="-22546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10478482-8F58-3F4D-81DE-186A39DEF981}" type="slidenum">
              <a:rPr lang="ca-ES" sz="1200"/>
              <a:pPr eaLnBrk="1" hangingPunct="1"/>
              <a:t>51</a:t>
            </a:fld>
            <a:endParaRPr lang="ca-ES" sz="1200"/>
          </a:p>
        </p:txBody>
      </p:sp>
      <p:sp>
        <p:nvSpPr>
          <p:cNvPr id="757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74713" y="738188"/>
            <a:ext cx="4913312" cy="3686175"/>
          </a:xfrm>
          <a:solidFill>
            <a:srgbClr val="FFFFFF"/>
          </a:solidFill>
          <a:ln/>
        </p:spPr>
      </p:sp>
      <p:sp>
        <p:nvSpPr>
          <p:cNvPr id="344067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>
              <a:defRPr/>
            </a:pPr>
            <a:endParaRPr lang="ca-ES" dirty="0" smtClean="0">
              <a:ea typeface="ＭＳ Ｐゴシック" charset="0"/>
              <a:cs typeface="+mn-cs"/>
            </a:endParaRPr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32772" indent="-28183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27341" indent="-225468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578277" indent="-225468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29214" indent="-225468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480150" indent="-22546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31086" indent="-22546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382023" indent="-22546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32959" indent="-22546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10478482-8F58-3F4D-81DE-186A39DEF981}" type="slidenum">
              <a:rPr lang="ca-ES" sz="1200"/>
              <a:pPr eaLnBrk="1" hangingPunct="1"/>
              <a:t>52</a:t>
            </a:fld>
            <a:endParaRPr lang="ca-ES" sz="1200"/>
          </a:p>
        </p:txBody>
      </p:sp>
      <p:sp>
        <p:nvSpPr>
          <p:cNvPr id="757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74713" y="738188"/>
            <a:ext cx="4913312" cy="3686175"/>
          </a:xfrm>
          <a:solidFill>
            <a:srgbClr val="FFFFFF"/>
          </a:solidFill>
          <a:ln/>
        </p:spPr>
      </p:sp>
      <p:sp>
        <p:nvSpPr>
          <p:cNvPr id="344067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>
              <a:defRPr/>
            </a:pPr>
            <a:endParaRPr lang="ca-ES" dirty="0" smtClean="0">
              <a:ea typeface="ＭＳ Ｐゴシック" charset="0"/>
              <a:cs typeface="+mn-cs"/>
            </a:endParaRPr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32772" indent="-28183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27341" indent="-225468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578277" indent="-225468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29214" indent="-225468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480150" indent="-22546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31086" indent="-22546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382023" indent="-22546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32959" indent="-22546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10E42523-94B4-E245-BB48-5E8F5557A936}" type="slidenum">
              <a:rPr lang="ca-ES" sz="1200"/>
              <a:pPr eaLnBrk="1" hangingPunct="1"/>
              <a:t>54</a:t>
            </a:fld>
            <a:endParaRPr lang="ca-ES" sz="1200"/>
          </a:p>
        </p:txBody>
      </p:sp>
      <p:sp>
        <p:nvSpPr>
          <p:cNvPr id="1361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74713" y="738188"/>
            <a:ext cx="4913312" cy="3686175"/>
          </a:xfrm>
          <a:ln/>
        </p:spPr>
      </p:sp>
      <p:sp>
        <p:nvSpPr>
          <p:cNvPr id="3911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s-ES_tradnl" dirty="0" smtClean="0">
              <a:ea typeface="ＭＳ Ｐゴシック" charset="0"/>
              <a:cs typeface="+mn-cs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32772" indent="-28183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27341" indent="-225468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578277" indent="-225468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29214" indent="-225468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480150" indent="-22546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31086" indent="-22546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382023" indent="-22546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32959" indent="-22546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9C5F2F23-64E4-FD4E-AC25-A2BF29845374}" type="slidenum">
              <a:rPr lang="ca-ES" sz="1200"/>
              <a:pPr eaLnBrk="1" hangingPunct="1"/>
              <a:t>7</a:t>
            </a:fld>
            <a:endParaRPr lang="ca-ES" sz="1200"/>
          </a:p>
        </p:txBody>
      </p:sp>
      <p:sp>
        <p:nvSpPr>
          <p:cNvPr id="235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74713" y="738188"/>
            <a:ext cx="4913312" cy="3686175"/>
          </a:xfrm>
          <a:solidFill>
            <a:srgbClr val="FFFFFF"/>
          </a:solidFill>
          <a:ln/>
        </p:spPr>
      </p:sp>
      <p:sp>
        <p:nvSpPr>
          <p:cNvPr id="290819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>
              <a:defRPr/>
            </a:pPr>
            <a:endParaRPr lang="es-ES_tradnl" dirty="0" smtClean="0">
              <a:ea typeface="ＭＳ Ｐゴシック" charset="0"/>
              <a:cs typeface="+mn-cs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32772" indent="-28183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27341" indent="-225468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578277" indent="-225468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29214" indent="-225468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480150" indent="-22546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31086" indent="-22546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382023" indent="-22546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32959" indent="-22546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9C5F2F23-64E4-FD4E-AC25-A2BF29845374}" type="slidenum">
              <a:rPr lang="ca-ES" sz="1200"/>
              <a:pPr eaLnBrk="1" hangingPunct="1"/>
              <a:t>8</a:t>
            </a:fld>
            <a:endParaRPr lang="ca-ES" sz="1200"/>
          </a:p>
        </p:txBody>
      </p:sp>
      <p:sp>
        <p:nvSpPr>
          <p:cNvPr id="235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74713" y="738188"/>
            <a:ext cx="4913312" cy="3686175"/>
          </a:xfrm>
          <a:solidFill>
            <a:srgbClr val="FFFFFF"/>
          </a:solidFill>
          <a:ln/>
        </p:spPr>
      </p:sp>
      <p:sp>
        <p:nvSpPr>
          <p:cNvPr id="290819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>
              <a:defRPr/>
            </a:pPr>
            <a:endParaRPr lang="es-ES_tradnl" dirty="0" smtClean="0">
              <a:ea typeface="ＭＳ Ｐゴシック" charset="0"/>
              <a:cs typeface="+mn-cs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32772" indent="-28183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27341" indent="-225468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578277" indent="-225468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29214" indent="-225468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480150" indent="-22546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31086" indent="-22546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382023" indent="-22546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32959" indent="-22546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9C5F2F23-64E4-FD4E-AC25-A2BF29845374}" type="slidenum">
              <a:rPr lang="ca-ES" sz="1200"/>
              <a:pPr eaLnBrk="1" hangingPunct="1"/>
              <a:t>9</a:t>
            </a:fld>
            <a:endParaRPr lang="ca-ES" sz="1200"/>
          </a:p>
        </p:txBody>
      </p:sp>
      <p:sp>
        <p:nvSpPr>
          <p:cNvPr id="235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74713" y="738188"/>
            <a:ext cx="4913312" cy="3686175"/>
          </a:xfrm>
          <a:solidFill>
            <a:srgbClr val="FFFFFF"/>
          </a:solidFill>
          <a:ln/>
        </p:spPr>
      </p:sp>
      <p:sp>
        <p:nvSpPr>
          <p:cNvPr id="290819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>
              <a:defRPr/>
            </a:pPr>
            <a:endParaRPr lang="es-ES_tradnl" dirty="0" smtClean="0">
              <a:ea typeface="ＭＳ Ｐゴシック" charset="0"/>
              <a:cs typeface="+mn-cs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32772" indent="-28183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27341" indent="-225468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578277" indent="-225468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29214" indent="-225468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480150" indent="-22546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31086" indent="-22546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382023" indent="-22546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32959" indent="-22546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44AF7E7E-CDDD-9142-9229-D4DFE4C7D93A}" type="slidenum">
              <a:rPr lang="ca-ES" sz="1200"/>
              <a:pPr eaLnBrk="1" hangingPunct="1"/>
              <a:t>10</a:t>
            </a:fld>
            <a:endParaRPr lang="ca-ES" sz="1200"/>
          </a:p>
        </p:txBody>
      </p:sp>
      <p:sp>
        <p:nvSpPr>
          <p:cNvPr id="389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74713" y="738188"/>
            <a:ext cx="4913312" cy="3686175"/>
          </a:xfrm>
          <a:solidFill>
            <a:srgbClr val="FFFFFF"/>
          </a:solidFill>
          <a:ln/>
        </p:spPr>
      </p:sp>
      <p:sp>
        <p:nvSpPr>
          <p:cNvPr id="307203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>
              <a:defRPr/>
            </a:pPr>
            <a:endParaRPr lang="ca-ES" smtClean="0">
              <a:cs typeface="+mn-cs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32772" indent="-28183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27341" indent="-225468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578277" indent="-225468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29214" indent="-225468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480150" indent="-22546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31086" indent="-22546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382023" indent="-22546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32959" indent="-22546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9C5F2F23-64E4-FD4E-AC25-A2BF29845374}" type="slidenum">
              <a:rPr lang="ca-ES" sz="1200"/>
              <a:pPr eaLnBrk="1" hangingPunct="1"/>
              <a:t>11</a:t>
            </a:fld>
            <a:endParaRPr lang="ca-ES" sz="1200"/>
          </a:p>
        </p:txBody>
      </p:sp>
      <p:sp>
        <p:nvSpPr>
          <p:cNvPr id="235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74713" y="738188"/>
            <a:ext cx="4913312" cy="3686175"/>
          </a:xfrm>
          <a:solidFill>
            <a:srgbClr val="FFFFFF"/>
          </a:solidFill>
          <a:ln/>
        </p:spPr>
      </p:sp>
      <p:sp>
        <p:nvSpPr>
          <p:cNvPr id="290819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>
              <a:defRPr/>
            </a:pPr>
            <a:endParaRPr lang="es-ES_tradnl" dirty="0" smtClean="0">
              <a:ea typeface="ＭＳ Ｐゴシック" charset="0"/>
              <a:cs typeface="+mn-cs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Relationship Id="rId2" Type="http://schemas.openxmlformats.org/officeDocument/2006/relationships/image" Target="../media/image6.jpeg"/><Relationship Id="rId3" Type="http://schemas.openxmlformats.org/officeDocument/2006/relationships/image" Target="../media/image1.png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Relationship Id="rId2" Type="http://schemas.openxmlformats.org/officeDocument/2006/relationships/image" Target="../media/image1.png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Relationship Id="rId2" Type="http://schemas.openxmlformats.org/officeDocument/2006/relationships/image" Target="../media/image1.png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Relationship Id="rId2" Type="http://schemas.openxmlformats.org/officeDocument/2006/relationships/image" Target="../media/image1.png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Relationship Id="rId2" Type="http://schemas.openxmlformats.org/officeDocument/2006/relationships/image" Target="../media/image1.png"/></Relationships>
</file>

<file path=ppt/slideLayouts/_rels/slideLayout1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1.png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1.png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Relationship Id="rId2" Type="http://schemas.openxmlformats.org/officeDocument/2006/relationships/image" Target="../media/image1.png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Relationship Id="rId2" Type="http://schemas.openxmlformats.org/officeDocument/2006/relationships/image" Target="../media/image1.png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5.png"/><Relationship Id="rId1" Type="http://schemas.openxmlformats.org/officeDocument/2006/relationships/slideMaster" Target="../slideMasters/slideMaster7.xml"/><Relationship Id="rId2" Type="http://schemas.openxmlformats.org/officeDocument/2006/relationships/image" Target="../media/image1.png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677" name="Rectangle 29"/>
          <p:cNvSpPr>
            <a:spLocks noGrp="1" noChangeArrowheads="1"/>
          </p:cNvSpPr>
          <p:nvPr>
            <p:ph type="subTitle" idx="1"/>
          </p:nvPr>
        </p:nvSpPr>
        <p:spPr>
          <a:xfrm>
            <a:off x="790575" y="2700338"/>
            <a:ext cx="7542213" cy="595312"/>
          </a:xfrm>
          <a:extLst>
            <a:ext uri="{909E8E84-426E-40dd-AFC4-6F175D3DCCD1}">
              <a14:hiddenFill xmlns:a14="http://schemas.microsoft.com/office/drawing/2010/main">
                <a:solidFill>
                  <a:schemeClr val="bg2"/>
                </a:solidFill>
              </a14:hiddenFill>
            </a:ext>
          </a:extLst>
        </p:spPr>
        <p:txBody>
          <a:bodyPr>
            <a:spAutoFit/>
          </a:bodyPr>
          <a:lstStyle>
            <a:lvl1pPr algn="r">
              <a:defRPr>
                <a:solidFill>
                  <a:schemeClr val="bg2"/>
                </a:solidFill>
              </a:defRPr>
            </a:lvl1pPr>
          </a:lstStyle>
          <a:p>
            <a:pPr lvl="0"/>
            <a:r>
              <a:rPr lang="ca-ES" noProof="0" smtClean="0"/>
              <a:t>Feu clic aquí per editar l'estil de subtítols del patró.</a:t>
            </a:r>
          </a:p>
        </p:txBody>
      </p:sp>
      <p:sp>
        <p:nvSpPr>
          <p:cNvPr id="155678" name="Rectangle 30"/>
          <p:cNvSpPr>
            <a:spLocks noGrp="1" noChangeArrowheads="1"/>
          </p:cNvSpPr>
          <p:nvPr>
            <p:ph type="ctrTitle"/>
          </p:nvPr>
        </p:nvSpPr>
        <p:spPr>
          <a:xfrm>
            <a:off x="790575" y="1484313"/>
            <a:ext cx="7542213" cy="1190625"/>
          </a:xfrm>
          <a:extLst>
            <a:ext uri="{909E8E84-426E-40dd-AFC4-6F175D3DCCD1}">
              <a14:hiddenFill xmlns:a14="http://schemas.microsoft.com/office/drawing/2010/main">
                <a:solidFill>
                  <a:schemeClr val="tx2"/>
                </a:solidFill>
              </a14:hiddenFill>
            </a:ext>
          </a:extLst>
        </p:spPr>
        <p:txBody>
          <a:bodyPr anchor="b" anchorCtr="1">
            <a:spAutoFit/>
          </a:bodyPr>
          <a:lstStyle>
            <a:lvl1pPr algn="ctr">
              <a:defRPr sz="3600">
                <a:solidFill>
                  <a:schemeClr val="tx1"/>
                </a:solidFill>
              </a:defRPr>
            </a:lvl1pPr>
          </a:lstStyle>
          <a:p>
            <a:pPr lvl="0"/>
            <a:r>
              <a:rPr lang="ca-ES" noProof="0" smtClean="0"/>
              <a:t>Feu clic aquí per editar l'estil de títol del patró</a:t>
            </a:r>
          </a:p>
        </p:txBody>
      </p:sp>
      <p:grpSp>
        <p:nvGrpSpPr>
          <p:cNvPr id="155755" name="Group 107"/>
          <p:cNvGrpSpPr>
            <a:grpSpLocks/>
          </p:cNvGrpSpPr>
          <p:nvPr userDrawn="1"/>
        </p:nvGrpSpPr>
        <p:grpSpPr bwMode="auto">
          <a:xfrm>
            <a:off x="790575" y="2698750"/>
            <a:ext cx="7542213" cy="82550"/>
            <a:chOff x="204" y="1706"/>
            <a:chExt cx="5216" cy="44"/>
          </a:xfrm>
        </p:grpSpPr>
        <p:grpSp>
          <p:nvGrpSpPr>
            <p:cNvPr id="155750" name="Group 102"/>
            <p:cNvGrpSpPr>
              <a:grpSpLocks/>
            </p:cNvGrpSpPr>
            <p:nvPr userDrawn="1"/>
          </p:nvGrpSpPr>
          <p:grpSpPr bwMode="auto">
            <a:xfrm rot="-5400000">
              <a:off x="491" y="1419"/>
              <a:ext cx="44" cy="618"/>
              <a:chOff x="0" y="0"/>
              <a:chExt cx="68" cy="618"/>
            </a:xfrm>
          </p:grpSpPr>
          <p:sp>
            <p:nvSpPr>
              <p:cNvPr id="155733" name="Rectangle 85"/>
              <p:cNvSpPr>
                <a:spLocks noChangeArrowheads="1"/>
              </p:cNvSpPr>
              <p:nvPr userDrawn="1"/>
            </p:nvSpPr>
            <p:spPr bwMode="auto">
              <a:xfrm flipH="1">
                <a:off x="0" y="362"/>
                <a:ext cx="68" cy="68"/>
              </a:xfrm>
              <a:prstGeom prst="rect">
                <a:avLst/>
              </a:prstGeom>
              <a:solidFill>
                <a:schemeClr val="fol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ca-ES"/>
              </a:p>
            </p:txBody>
          </p:sp>
          <p:sp>
            <p:nvSpPr>
              <p:cNvPr id="155734" name="Rectangle 86"/>
              <p:cNvSpPr>
                <a:spLocks noChangeArrowheads="1"/>
              </p:cNvSpPr>
              <p:nvPr userDrawn="1"/>
            </p:nvSpPr>
            <p:spPr bwMode="auto">
              <a:xfrm flipH="1">
                <a:off x="0" y="52"/>
                <a:ext cx="68" cy="62"/>
              </a:xfrm>
              <a:prstGeom prst="rect">
                <a:avLst/>
              </a:prstGeom>
              <a:solidFill>
                <a:srgbClr val="FFCC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ca-ES"/>
              </a:p>
            </p:txBody>
          </p:sp>
          <p:sp>
            <p:nvSpPr>
              <p:cNvPr id="155735" name="Rectangle 87"/>
              <p:cNvSpPr>
                <a:spLocks noChangeArrowheads="1"/>
              </p:cNvSpPr>
              <p:nvPr userDrawn="1"/>
            </p:nvSpPr>
            <p:spPr bwMode="auto">
              <a:xfrm flipH="1">
                <a:off x="0" y="114"/>
                <a:ext cx="68" cy="64"/>
              </a:xfrm>
              <a:prstGeom prst="rect">
                <a:avLst/>
              </a:prstGeom>
              <a:solidFill>
                <a:srgbClr val="0099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ca-ES"/>
              </a:p>
            </p:txBody>
          </p:sp>
          <p:sp>
            <p:nvSpPr>
              <p:cNvPr id="155736" name="Rectangle 88"/>
              <p:cNvSpPr>
                <a:spLocks noChangeArrowheads="1"/>
              </p:cNvSpPr>
              <p:nvPr userDrawn="1"/>
            </p:nvSpPr>
            <p:spPr bwMode="auto">
              <a:xfrm flipH="1">
                <a:off x="0" y="178"/>
                <a:ext cx="68" cy="60"/>
              </a:xfrm>
              <a:prstGeom prst="rect">
                <a:avLst/>
              </a:prstGeom>
              <a:solidFill>
                <a:srgbClr val="FF66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ca-ES"/>
              </a:p>
            </p:txBody>
          </p:sp>
          <p:sp>
            <p:nvSpPr>
              <p:cNvPr id="155737" name="Rectangle 89"/>
              <p:cNvSpPr>
                <a:spLocks noChangeArrowheads="1"/>
              </p:cNvSpPr>
              <p:nvPr userDrawn="1"/>
            </p:nvSpPr>
            <p:spPr bwMode="auto">
              <a:xfrm flipH="1">
                <a:off x="0" y="232"/>
                <a:ext cx="68" cy="61"/>
              </a:xfrm>
              <a:prstGeom prst="rect">
                <a:avLst/>
              </a:prstGeom>
              <a:solidFill>
                <a:srgbClr val="990033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ca-ES"/>
              </a:p>
            </p:txBody>
          </p:sp>
          <p:sp>
            <p:nvSpPr>
              <p:cNvPr id="155738" name="Rectangle 90"/>
              <p:cNvSpPr>
                <a:spLocks noChangeArrowheads="1"/>
              </p:cNvSpPr>
              <p:nvPr userDrawn="1"/>
            </p:nvSpPr>
            <p:spPr bwMode="auto">
              <a:xfrm flipH="1">
                <a:off x="0" y="292"/>
                <a:ext cx="68" cy="72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ca-ES"/>
              </a:p>
            </p:txBody>
          </p:sp>
          <p:sp>
            <p:nvSpPr>
              <p:cNvPr id="155739" name="Rectangle 91"/>
              <p:cNvSpPr>
                <a:spLocks noChangeArrowheads="1"/>
              </p:cNvSpPr>
              <p:nvPr userDrawn="1"/>
            </p:nvSpPr>
            <p:spPr bwMode="auto">
              <a:xfrm flipH="1">
                <a:off x="0" y="427"/>
                <a:ext cx="68" cy="72"/>
              </a:xfrm>
              <a:prstGeom prst="rect">
                <a:avLst/>
              </a:prstGeom>
              <a:solidFill>
                <a:srgbClr val="0066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ca-ES"/>
              </a:p>
            </p:txBody>
          </p:sp>
          <p:sp>
            <p:nvSpPr>
              <p:cNvPr id="155740" name="Rectangle 92"/>
              <p:cNvSpPr>
                <a:spLocks noChangeArrowheads="1"/>
              </p:cNvSpPr>
              <p:nvPr userDrawn="1"/>
            </p:nvSpPr>
            <p:spPr bwMode="auto">
              <a:xfrm flipH="1">
                <a:off x="0" y="491"/>
                <a:ext cx="68" cy="63"/>
              </a:xfrm>
              <a:prstGeom prst="rect">
                <a:avLst/>
              </a:prstGeom>
              <a:solidFill>
                <a:srgbClr val="9900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ca-ES"/>
              </a:p>
            </p:txBody>
          </p:sp>
          <p:sp>
            <p:nvSpPr>
              <p:cNvPr id="155741" name="Rectangle 93"/>
              <p:cNvSpPr>
                <a:spLocks noChangeArrowheads="1"/>
              </p:cNvSpPr>
              <p:nvPr userDrawn="1"/>
            </p:nvSpPr>
            <p:spPr bwMode="auto">
              <a:xfrm flipH="1">
                <a:off x="0" y="553"/>
                <a:ext cx="68" cy="65"/>
              </a:xfrm>
              <a:prstGeom prst="rect">
                <a:avLst/>
              </a:prstGeom>
              <a:solidFill>
                <a:srgbClr val="FFCC99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ca-ES"/>
              </a:p>
            </p:txBody>
          </p:sp>
          <p:sp>
            <p:nvSpPr>
              <p:cNvPr id="155742" name="Rectangle 94"/>
              <p:cNvSpPr>
                <a:spLocks noChangeArrowheads="1"/>
              </p:cNvSpPr>
              <p:nvPr userDrawn="1"/>
            </p:nvSpPr>
            <p:spPr bwMode="auto">
              <a:xfrm flipH="1">
                <a:off x="0" y="0"/>
                <a:ext cx="68" cy="62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ca-ES"/>
              </a:p>
            </p:txBody>
          </p:sp>
        </p:grpSp>
        <p:sp>
          <p:nvSpPr>
            <p:cNvPr id="155728" name="Line 80"/>
            <p:cNvSpPr>
              <a:spLocks noChangeShapeType="1"/>
            </p:cNvSpPr>
            <p:nvPr userDrawn="1"/>
          </p:nvSpPr>
          <p:spPr bwMode="auto">
            <a:xfrm>
              <a:off x="204" y="1706"/>
              <a:ext cx="5216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a-ES"/>
            </a:p>
          </p:txBody>
        </p:sp>
      </p:grpSp>
      <p:sp>
        <p:nvSpPr>
          <p:cNvPr id="155743" name="Text Box 95"/>
          <p:cNvSpPr txBox="1">
            <a:spLocks noChangeArrowheads="1"/>
          </p:cNvSpPr>
          <p:nvPr userDrawn="1"/>
        </p:nvSpPr>
        <p:spPr bwMode="auto">
          <a:xfrm>
            <a:off x="6588125" y="5876925"/>
            <a:ext cx="2087563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fld id="{E2E8CE47-AE2F-A340-8DB0-34A48ADAFE14}" type="datetime6">
              <a:rPr lang="ca-ES" sz="1200">
                <a:solidFill>
                  <a:schemeClr val="bg2"/>
                </a:solidFill>
                <a:latin typeface="Helvetica*" charset="0"/>
              </a:rPr>
              <a:pPr algn="r">
                <a:spcBef>
                  <a:spcPct val="50000"/>
                </a:spcBef>
              </a:pPr>
              <a:t>noviembre 12</a:t>
            </a:fld>
            <a:endParaRPr lang="ca-ES" sz="1200">
              <a:solidFill>
                <a:schemeClr val="bg2"/>
              </a:solidFill>
              <a:latin typeface="Helvetica*" charset="0"/>
            </a:endParaRPr>
          </a:p>
        </p:txBody>
      </p:sp>
      <p:sp>
        <p:nvSpPr>
          <p:cNvPr id="155752" name="Text Box 104"/>
          <p:cNvSpPr txBox="1">
            <a:spLocks noChangeArrowheads="1"/>
          </p:cNvSpPr>
          <p:nvPr userDrawn="1"/>
        </p:nvSpPr>
        <p:spPr bwMode="auto">
          <a:xfrm rot="5400000">
            <a:off x="5615782" y="3329781"/>
            <a:ext cx="6858000" cy="198437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ca-ES" sz="700" b="1">
                <a:solidFill>
                  <a:schemeClr val="bg1"/>
                </a:solidFill>
              </a:rPr>
              <a:t>ICEC</a:t>
            </a:r>
          </a:p>
        </p:txBody>
      </p:sp>
      <p:sp>
        <p:nvSpPr>
          <p:cNvPr id="155758" name="Line 110"/>
          <p:cNvSpPr>
            <a:spLocks noChangeShapeType="1"/>
          </p:cNvSpPr>
          <p:nvPr userDrawn="1"/>
        </p:nvSpPr>
        <p:spPr bwMode="auto">
          <a:xfrm>
            <a:off x="468313" y="6165850"/>
            <a:ext cx="8207375" cy="0"/>
          </a:xfrm>
          <a:prstGeom prst="line">
            <a:avLst/>
          </a:prstGeom>
          <a:noFill/>
          <a:ln w="3175">
            <a:solidFill>
              <a:srgbClr val="969696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ca-ES"/>
          </a:p>
        </p:txBody>
      </p:sp>
      <p:pic>
        <p:nvPicPr>
          <p:cNvPr id="155760" name="Picture 112" descr="icec_bn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6308725"/>
            <a:ext cx="1485900" cy="319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ca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4173906363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_tradnl" smtClean="0"/>
              <a:t>Clic para editar título</a:t>
            </a:r>
            <a:endParaRPr lang="ca-ES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s-ES_tradnl" smtClean="0"/>
              <a:t>Haga clic para modificar el estilo de subtítulo del patrón</a:t>
            </a:r>
            <a:endParaRPr lang="ca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AF7DF87-FD8C-C04F-B946-1A48E3E4FEA2}" type="datetime6">
              <a:rPr lang="ca-ES"/>
              <a:pPr/>
              <a:t>noviembre 12</a:t>
            </a:fld>
            <a:endParaRPr lang="ca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a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61FFD5A-BF39-A841-83DC-54064215463F}" type="slidenum">
              <a:rPr lang="ca-ES"/>
              <a:pPr/>
              <a:t>‹Nr.›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787685774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ca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ca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915ECC6-0BBE-314E-9794-E254F31B450A}" type="datetime6">
              <a:rPr lang="ca-ES"/>
              <a:pPr/>
              <a:t>noviembre 12</a:t>
            </a:fld>
            <a:endParaRPr lang="ca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a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09B552D-F688-9F4C-83D8-D54083C72FEC}" type="slidenum">
              <a:rPr lang="ca-ES"/>
              <a:pPr/>
              <a:t>‹Nr.›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85051131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_tradnl" smtClean="0"/>
              <a:t>Clic para editar título</a:t>
            </a:r>
            <a:endParaRPr lang="ca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6EEAB99-A804-CB4D-B94B-CE8D073637BC}" type="datetime6">
              <a:rPr lang="ca-ES"/>
              <a:pPr/>
              <a:t>noviembre 12</a:t>
            </a:fld>
            <a:endParaRPr lang="ca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a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C870821-D9B1-0C4A-8AFD-C2A1586B0AEF}" type="slidenum">
              <a:rPr lang="ca-ES"/>
              <a:pPr/>
              <a:t>‹Nr.›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4108506311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ca-ES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ca-ES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ca-ES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36B5DA0-7B8C-DA45-85D0-2C6C6122224F}" type="datetime6">
              <a:rPr lang="ca-ES"/>
              <a:pPr/>
              <a:t>noviembre 12</a:t>
            </a:fld>
            <a:endParaRPr lang="ca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a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FAC741E-64F5-E641-A943-C675394F90DF}" type="slidenum">
              <a:rPr lang="ca-ES"/>
              <a:pPr/>
              <a:t>‹Nr.›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2262573217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_tradnl" smtClean="0"/>
              <a:t>Clic para editar título</a:t>
            </a:r>
            <a:endParaRPr lang="ca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ca-ES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ca-ES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133DC2E-A8F1-9F4F-914E-52AF432D7F98}" type="datetime6">
              <a:rPr lang="ca-ES"/>
              <a:pPr/>
              <a:t>noviembre 12</a:t>
            </a:fld>
            <a:endParaRPr lang="ca-ES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a-ES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6E7A4AC-268B-544C-AAA1-5E402450BE74}" type="slidenum">
              <a:rPr lang="ca-ES"/>
              <a:pPr/>
              <a:t>‹Nr.›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3573976728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ca-ES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BE023B6-F54D-EC45-98D6-75C22621B4BA}" type="datetime6">
              <a:rPr lang="ca-ES"/>
              <a:pPr/>
              <a:t>noviembre 12</a:t>
            </a:fld>
            <a:endParaRPr lang="ca-ES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a-ES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2C23097-0CD6-3F40-B129-9532E15CC703}" type="slidenum">
              <a:rPr lang="ca-ES"/>
              <a:pPr/>
              <a:t>‹Nr.›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1440068124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C122751-89C1-EA46-B6F7-8E50A142D7F6}" type="datetime6">
              <a:rPr lang="ca-ES"/>
              <a:pPr/>
              <a:t>noviembre 12</a:t>
            </a:fld>
            <a:endParaRPr lang="ca-ES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a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6526297-AEF0-0244-BD7F-427AE208D22F}" type="slidenum">
              <a:rPr lang="ca-ES"/>
              <a:pPr/>
              <a:t>‹Nr.›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3795012172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_tradnl" smtClean="0"/>
              <a:t>Clic para editar título</a:t>
            </a:r>
            <a:endParaRPr lang="ca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ca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C0160BA-4E9D-B94B-98D1-C5A90DDEEB86}" type="datetime6">
              <a:rPr lang="ca-ES"/>
              <a:pPr/>
              <a:t>noviembre 12</a:t>
            </a:fld>
            <a:endParaRPr lang="ca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a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E6359B8-A5D8-1143-89A3-F6B238F3AAB4}" type="slidenum">
              <a:rPr lang="ca-ES"/>
              <a:pPr/>
              <a:t>‹Nr.›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1089743085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_tradnl" smtClean="0"/>
              <a:t>Clic para editar título</a:t>
            </a:r>
            <a:endParaRPr lang="ca-ES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a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070968B-2D09-0546-B632-88D0BB6B7AB2}" type="datetime6">
              <a:rPr lang="ca-ES"/>
              <a:pPr/>
              <a:t>noviembre 12</a:t>
            </a:fld>
            <a:endParaRPr lang="ca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a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0258308-8661-2140-B1CA-F179BB1EB6DA}" type="slidenum">
              <a:rPr lang="ca-ES"/>
              <a:pPr/>
              <a:t>‹Nr.›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335097207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ca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ca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CCD5163-F5E8-8749-B130-3384DACBBC99}" type="datetime6">
              <a:rPr lang="ca-ES"/>
              <a:pPr/>
              <a:t>noviembre 12</a:t>
            </a:fld>
            <a:endParaRPr lang="ca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a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C1BAA56-658A-F140-9F50-226F417EE94D}" type="slidenum">
              <a:rPr lang="ca-ES"/>
              <a:pPr/>
              <a:t>‹Nr.›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7292157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1463" y="260350"/>
            <a:ext cx="2054225" cy="5865813"/>
          </a:xfrm>
        </p:spPr>
        <p:txBody>
          <a:bodyPr vert="eaVert"/>
          <a:lstStyle/>
          <a:p>
            <a:r>
              <a:rPr lang="es-ES_tradnl" smtClean="0"/>
              <a:t>Clic para editar título</a:t>
            </a:r>
            <a:endParaRPr lang="ca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60350"/>
            <a:ext cx="6011863" cy="5865813"/>
          </a:xfrm>
        </p:spPr>
        <p:txBody>
          <a:bodyPr vert="eaVert"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487002142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_tradnl" smtClean="0"/>
              <a:t>Clic para editar título</a:t>
            </a:r>
            <a:endParaRPr lang="ca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ca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FF935E5-DA2F-B944-9EFA-EC66FF1C9DAC}" type="datetime6">
              <a:rPr lang="ca-ES"/>
              <a:pPr/>
              <a:t>noviembre 12</a:t>
            </a:fld>
            <a:endParaRPr lang="ca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a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B1CD38B-ED80-A74F-A660-BEDEAFE37374}" type="slidenum">
              <a:rPr lang="ca-ES"/>
              <a:pPr/>
              <a:t>‹Nr.›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848219036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754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779463" y="2700338"/>
            <a:ext cx="7542212" cy="595312"/>
          </a:xfrm>
          <a:extLst>
            <a:ext uri="{909E8E84-426E-40dd-AFC4-6F175D3DCCD1}">
              <a14:hiddenFill xmlns:a14="http://schemas.microsoft.com/office/drawing/2010/main">
                <a:solidFill>
                  <a:schemeClr val="bg2"/>
                </a:solidFill>
              </a14:hiddenFill>
            </a:ext>
          </a:extLst>
        </p:spPr>
        <p:txBody>
          <a:bodyPr>
            <a:spAutoFit/>
          </a:bodyPr>
          <a:lstStyle>
            <a:lvl1pPr algn="r">
              <a:defRPr>
                <a:solidFill>
                  <a:schemeClr val="bg2"/>
                </a:solidFill>
              </a:defRPr>
            </a:lvl1pPr>
          </a:lstStyle>
          <a:p>
            <a:pPr lvl="0"/>
            <a:r>
              <a:rPr lang="ca-ES" noProof="0" smtClean="0"/>
              <a:t>Feu clic aquí per editar l'estil de subtítols del patró.</a:t>
            </a:r>
          </a:p>
        </p:txBody>
      </p:sp>
      <p:sp>
        <p:nvSpPr>
          <p:cNvPr id="202755" name="Rectangle 3"/>
          <p:cNvSpPr>
            <a:spLocks noGrp="1" noChangeArrowheads="1"/>
          </p:cNvSpPr>
          <p:nvPr>
            <p:ph type="ctrTitle"/>
          </p:nvPr>
        </p:nvSpPr>
        <p:spPr>
          <a:xfrm>
            <a:off x="779463" y="1538288"/>
            <a:ext cx="7542212" cy="1190625"/>
          </a:xfrm>
          <a:extLst>
            <a:ext uri="{909E8E84-426E-40dd-AFC4-6F175D3DCCD1}">
              <a14:hiddenFill xmlns:a14="http://schemas.microsoft.com/office/drawing/2010/main">
                <a:solidFill>
                  <a:schemeClr val="tx2"/>
                </a:solidFill>
              </a14:hiddenFill>
            </a:ext>
          </a:extLst>
        </p:spPr>
        <p:txBody>
          <a:bodyPr anchor="b" anchorCtr="1">
            <a:spAutoFit/>
          </a:bodyPr>
          <a:lstStyle>
            <a:lvl1pPr algn="ctr">
              <a:defRPr sz="3600">
                <a:solidFill>
                  <a:schemeClr val="tx1"/>
                </a:solidFill>
              </a:defRPr>
            </a:lvl1pPr>
          </a:lstStyle>
          <a:p>
            <a:pPr lvl="0"/>
            <a:r>
              <a:rPr lang="ca-ES" noProof="0" smtClean="0"/>
              <a:t>Feu clic aquí per editar l'estil de títol del patró</a:t>
            </a:r>
          </a:p>
        </p:txBody>
      </p:sp>
      <p:pic>
        <p:nvPicPr>
          <p:cNvPr id="202772" name="Picture 20" descr="Catalan!Arts RGB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6308725"/>
            <a:ext cx="401638" cy="4333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2773" name="Text Box 21"/>
          <p:cNvSpPr txBox="1">
            <a:spLocks noChangeArrowheads="1"/>
          </p:cNvSpPr>
          <p:nvPr userDrawn="1"/>
        </p:nvSpPr>
        <p:spPr bwMode="auto">
          <a:xfrm rot="5400000">
            <a:off x="5405438" y="3317875"/>
            <a:ext cx="6884988" cy="198437"/>
          </a:xfrm>
          <a:prstGeom prst="rect">
            <a:avLst/>
          </a:prstGeom>
          <a:solidFill>
            <a:srgbClr val="FF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ca-ES" sz="700" b="1">
                <a:solidFill>
                  <a:schemeClr val="bg1"/>
                </a:solidFill>
                <a:latin typeface="Helvetica*" charset="0"/>
              </a:rPr>
              <a:t>CATALAN! ARTS</a:t>
            </a:r>
          </a:p>
        </p:txBody>
      </p:sp>
      <p:grpSp>
        <p:nvGrpSpPr>
          <p:cNvPr id="202787" name="Group 35"/>
          <p:cNvGrpSpPr>
            <a:grpSpLocks/>
          </p:cNvGrpSpPr>
          <p:nvPr userDrawn="1"/>
        </p:nvGrpSpPr>
        <p:grpSpPr bwMode="auto">
          <a:xfrm>
            <a:off x="779463" y="2708275"/>
            <a:ext cx="7543800" cy="73025"/>
            <a:chOff x="204" y="1706"/>
            <a:chExt cx="5216" cy="46"/>
          </a:xfrm>
        </p:grpSpPr>
        <p:grpSp>
          <p:nvGrpSpPr>
            <p:cNvPr id="202788" name="Group 36"/>
            <p:cNvGrpSpPr>
              <a:grpSpLocks/>
            </p:cNvGrpSpPr>
            <p:nvPr userDrawn="1"/>
          </p:nvGrpSpPr>
          <p:grpSpPr bwMode="auto">
            <a:xfrm rot="-5400000">
              <a:off x="491" y="1421"/>
              <a:ext cx="44" cy="618"/>
              <a:chOff x="0" y="0"/>
              <a:chExt cx="68" cy="618"/>
            </a:xfrm>
          </p:grpSpPr>
          <p:sp>
            <p:nvSpPr>
              <p:cNvPr id="202789" name="Rectangle 37"/>
              <p:cNvSpPr>
                <a:spLocks noChangeArrowheads="1"/>
              </p:cNvSpPr>
              <p:nvPr userDrawn="1"/>
            </p:nvSpPr>
            <p:spPr bwMode="auto">
              <a:xfrm flipH="1">
                <a:off x="0" y="362"/>
                <a:ext cx="68" cy="68"/>
              </a:xfrm>
              <a:prstGeom prst="rect">
                <a:avLst/>
              </a:prstGeom>
              <a:solidFill>
                <a:schemeClr val="fol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ca-ES"/>
              </a:p>
            </p:txBody>
          </p:sp>
          <p:sp>
            <p:nvSpPr>
              <p:cNvPr id="202790" name="Rectangle 38"/>
              <p:cNvSpPr>
                <a:spLocks noChangeArrowheads="1"/>
              </p:cNvSpPr>
              <p:nvPr userDrawn="1"/>
            </p:nvSpPr>
            <p:spPr bwMode="auto">
              <a:xfrm flipH="1">
                <a:off x="0" y="52"/>
                <a:ext cx="68" cy="62"/>
              </a:xfrm>
              <a:prstGeom prst="rect">
                <a:avLst/>
              </a:prstGeom>
              <a:solidFill>
                <a:srgbClr val="FFCC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ca-ES"/>
              </a:p>
            </p:txBody>
          </p:sp>
          <p:sp>
            <p:nvSpPr>
              <p:cNvPr id="202791" name="Rectangle 39"/>
              <p:cNvSpPr>
                <a:spLocks noChangeArrowheads="1"/>
              </p:cNvSpPr>
              <p:nvPr userDrawn="1"/>
            </p:nvSpPr>
            <p:spPr bwMode="auto">
              <a:xfrm flipH="1">
                <a:off x="0" y="114"/>
                <a:ext cx="68" cy="64"/>
              </a:xfrm>
              <a:prstGeom prst="rect">
                <a:avLst/>
              </a:prstGeom>
              <a:solidFill>
                <a:srgbClr val="0099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ca-ES"/>
              </a:p>
            </p:txBody>
          </p:sp>
          <p:sp>
            <p:nvSpPr>
              <p:cNvPr id="202792" name="Rectangle 40"/>
              <p:cNvSpPr>
                <a:spLocks noChangeArrowheads="1"/>
              </p:cNvSpPr>
              <p:nvPr userDrawn="1"/>
            </p:nvSpPr>
            <p:spPr bwMode="auto">
              <a:xfrm flipH="1">
                <a:off x="0" y="178"/>
                <a:ext cx="68" cy="60"/>
              </a:xfrm>
              <a:prstGeom prst="rect">
                <a:avLst/>
              </a:prstGeom>
              <a:solidFill>
                <a:srgbClr val="FF66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ca-ES"/>
              </a:p>
            </p:txBody>
          </p:sp>
          <p:sp>
            <p:nvSpPr>
              <p:cNvPr id="202793" name="Rectangle 41"/>
              <p:cNvSpPr>
                <a:spLocks noChangeArrowheads="1"/>
              </p:cNvSpPr>
              <p:nvPr userDrawn="1"/>
            </p:nvSpPr>
            <p:spPr bwMode="auto">
              <a:xfrm flipH="1">
                <a:off x="0" y="232"/>
                <a:ext cx="68" cy="61"/>
              </a:xfrm>
              <a:prstGeom prst="rect">
                <a:avLst/>
              </a:prstGeom>
              <a:solidFill>
                <a:srgbClr val="990033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ca-ES"/>
              </a:p>
            </p:txBody>
          </p:sp>
          <p:sp>
            <p:nvSpPr>
              <p:cNvPr id="202794" name="Rectangle 42"/>
              <p:cNvSpPr>
                <a:spLocks noChangeArrowheads="1"/>
              </p:cNvSpPr>
              <p:nvPr userDrawn="1"/>
            </p:nvSpPr>
            <p:spPr bwMode="auto">
              <a:xfrm flipH="1">
                <a:off x="0" y="292"/>
                <a:ext cx="68" cy="72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ca-ES"/>
              </a:p>
            </p:txBody>
          </p:sp>
          <p:sp>
            <p:nvSpPr>
              <p:cNvPr id="202795" name="Rectangle 43"/>
              <p:cNvSpPr>
                <a:spLocks noChangeArrowheads="1"/>
              </p:cNvSpPr>
              <p:nvPr userDrawn="1"/>
            </p:nvSpPr>
            <p:spPr bwMode="auto">
              <a:xfrm flipH="1">
                <a:off x="0" y="427"/>
                <a:ext cx="68" cy="72"/>
              </a:xfrm>
              <a:prstGeom prst="rect">
                <a:avLst/>
              </a:prstGeom>
              <a:solidFill>
                <a:srgbClr val="0066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ca-ES"/>
              </a:p>
            </p:txBody>
          </p:sp>
          <p:sp>
            <p:nvSpPr>
              <p:cNvPr id="202796" name="Rectangle 44"/>
              <p:cNvSpPr>
                <a:spLocks noChangeArrowheads="1"/>
              </p:cNvSpPr>
              <p:nvPr userDrawn="1"/>
            </p:nvSpPr>
            <p:spPr bwMode="auto">
              <a:xfrm flipH="1">
                <a:off x="0" y="491"/>
                <a:ext cx="68" cy="63"/>
              </a:xfrm>
              <a:prstGeom prst="rect">
                <a:avLst/>
              </a:prstGeom>
              <a:solidFill>
                <a:srgbClr val="9900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ca-ES"/>
              </a:p>
            </p:txBody>
          </p:sp>
          <p:sp>
            <p:nvSpPr>
              <p:cNvPr id="202797" name="Rectangle 45"/>
              <p:cNvSpPr>
                <a:spLocks noChangeArrowheads="1"/>
              </p:cNvSpPr>
              <p:nvPr userDrawn="1"/>
            </p:nvSpPr>
            <p:spPr bwMode="auto">
              <a:xfrm flipH="1">
                <a:off x="0" y="553"/>
                <a:ext cx="68" cy="65"/>
              </a:xfrm>
              <a:prstGeom prst="rect">
                <a:avLst/>
              </a:prstGeom>
              <a:solidFill>
                <a:srgbClr val="FFCC99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ca-ES"/>
              </a:p>
            </p:txBody>
          </p:sp>
          <p:sp>
            <p:nvSpPr>
              <p:cNvPr id="202798" name="Rectangle 46"/>
              <p:cNvSpPr>
                <a:spLocks noChangeArrowheads="1"/>
              </p:cNvSpPr>
              <p:nvPr userDrawn="1"/>
            </p:nvSpPr>
            <p:spPr bwMode="auto">
              <a:xfrm flipH="1">
                <a:off x="0" y="0"/>
                <a:ext cx="68" cy="62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ca-ES"/>
              </a:p>
            </p:txBody>
          </p:sp>
        </p:grpSp>
        <p:sp>
          <p:nvSpPr>
            <p:cNvPr id="202799" name="Line 47"/>
            <p:cNvSpPr>
              <a:spLocks noChangeShapeType="1"/>
            </p:cNvSpPr>
            <p:nvPr userDrawn="1"/>
          </p:nvSpPr>
          <p:spPr bwMode="auto">
            <a:xfrm>
              <a:off x="204" y="1706"/>
              <a:ext cx="5216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a-ES"/>
            </a:p>
          </p:txBody>
        </p:sp>
      </p:grpSp>
      <p:sp>
        <p:nvSpPr>
          <p:cNvPr id="202801" name="Line 49"/>
          <p:cNvSpPr>
            <a:spLocks noChangeShapeType="1"/>
          </p:cNvSpPr>
          <p:nvPr userDrawn="1"/>
        </p:nvSpPr>
        <p:spPr bwMode="auto">
          <a:xfrm>
            <a:off x="468313" y="6165850"/>
            <a:ext cx="8207375" cy="0"/>
          </a:xfrm>
          <a:prstGeom prst="line">
            <a:avLst/>
          </a:prstGeom>
          <a:noFill/>
          <a:ln w="3175">
            <a:solidFill>
              <a:srgbClr val="969696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ca-ES"/>
          </a:p>
        </p:txBody>
      </p:sp>
      <p:sp>
        <p:nvSpPr>
          <p:cNvPr id="202803" name="Text Box 51"/>
          <p:cNvSpPr txBox="1">
            <a:spLocks noChangeArrowheads="1"/>
          </p:cNvSpPr>
          <p:nvPr userDrawn="1"/>
        </p:nvSpPr>
        <p:spPr bwMode="auto">
          <a:xfrm>
            <a:off x="6588125" y="5876925"/>
            <a:ext cx="2087563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fld id="{4FE2D71F-A70A-F34F-BFEC-36BF4220C490}" type="datetime6">
              <a:rPr lang="ca-ES" sz="1200">
                <a:solidFill>
                  <a:schemeClr val="bg2"/>
                </a:solidFill>
                <a:latin typeface="Helvetica*" charset="0"/>
              </a:rPr>
              <a:pPr algn="r">
                <a:spcBef>
                  <a:spcPct val="50000"/>
                </a:spcBef>
              </a:pPr>
              <a:t>noviembre 12</a:t>
            </a:fld>
            <a:endParaRPr lang="ca-ES" sz="1200">
              <a:solidFill>
                <a:schemeClr val="bg2"/>
              </a:solidFill>
              <a:latin typeface="Helvetica*" charset="0"/>
            </a:endParaRPr>
          </a:p>
        </p:txBody>
      </p:sp>
      <p:pic>
        <p:nvPicPr>
          <p:cNvPr id="202804" name="Picture 52" descr="icec_bn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6308725"/>
            <a:ext cx="1485900" cy="319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2805" name="Text Box 53"/>
          <p:cNvSpPr txBox="1">
            <a:spLocks noChangeArrowheads="1"/>
          </p:cNvSpPr>
          <p:nvPr userDrawn="1"/>
        </p:nvSpPr>
        <p:spPr bwMode="auto">
          <a:xfrm rot="5400000">
            <a:off x="5615782" y="3329781"/>
            <a:ext cx="6858000" cy="198437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ca-ES" sz="700" b="1">
                <a:solidFill>
                  <a:schemeClr val="bg1"/>
                </a:solidFill>
              </a:rPr>
              <a:t>ICEC</a:t>
            </a:r>
          </a:p>
        </p:txBody>
      </p:sp>
    </p:spTree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ca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938709456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_tradnl" smtClean="0"/>
              <a:t>Clic para editar título</a:t>
            </a:r>
            <a:endParaRPr lang="ca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</p:spTree>
    <p:extLst>
      <p:ext uri="{BB962C8B-B14F-4D97-AF65-F5344CB8AC3E}">
        <p14:creationId xmlns:p14="http://schemas.microsoft.com/office/powerpoint/2010/main" val="1523808830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ca-ES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457200" y="1700213"/>
            <a:ext cx="4038600" cy="44259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ca-ES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648200" y="1700213"/>
            <a:ext cx="4038600" cy="44259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4287856530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_tradnl" smtClean="0"/>
              <a:t>Clic para editar título</a:t>
            </a:r>
            <a:endParaRPr lang="ca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ca-ES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903650775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3713008176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56382366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_tradnl" smtClean="0"/>
              <a:t>Clic para editar título</a:t>
            </a:r>
            <a:endParaRPr lang="ca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ca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</p:spTree>
    <p:extLst>
      <p:ext uri="{BB962C8B-B14F-4D97-AF65-F5344CB8AC3E}">
        <p14:creationId xmlns:p14="http://schemas.microsoft.com/office/powerpoint/2010/main" val="3810833216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_tradnl" smtClean="0"/>
              <a:t>Clic para editar título</a:t>
            </a:r>
            <a:endParaRPr lang="ca-ES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a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</p:spTree>
    <p:extLst>
      <p:ext uri="{BB962C8B-B14F-4D97-AF65-F5344CB8AC3E}">
        <p14:creationId xmlns:p14="http://schemas.microsoft.com/office/powerpoint/2010/main" val="340310873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2674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790575" y="2700338"/>
            <a:ext cx="7542213" cy="595312"/>
          </a:xfrm>
          <a:extLst>
            <a:ext uri="{909E8E84-426E-40dd-AFC4-6F175D3DCCD1}">
              <a14:hiddenFill xmlns:a14="http://schemas.microsoft.com/office/drawing/2010/main">
                <a:solidFill>
                  <a:schemeClr val="bg2"/>
                </a:solidFill>
              </a14:hiddenFill>
            </a:ext>
          </a:extLst>
        </p:spPr>
        <p:txBody>
          <a:bodyPr>
            <a:spAutoFit/>
          </a:bodyPr>
          <a:lstStyle>
            <a:lvl1pPr algn="r">
              <a:defRPr>
                <a:solidFill>
                  <a:schemeClr val="bg2"/>
                </a:solidFill>
              </a:defRPr>
            </a:lvl1pPr>
          </a:lstStyle>
          <a:p>
            <a:pPr lvl="0"/>
            <a:r>
              <a:rPr lang="ca-ES" noProof="0" smtClean="0"/>
              <a:t>Feu clic aquí per editar l'estil de subtítols del patró.</a:t>
            </a:r>
          </a:p>
        </p:txBody>
      </p:sp>
      <p:sp>
        <p:nvSpPr>
          <p:cNvPr id="412675" name="Rectangle 3"/>
          <p:cNvSpPr>
            <a:spLocks noGrp="1" noChangeArrowheads="1"/>
          </p:cNvSpPr>
          <p:nvPr>
            <p:ph type="ctrTitle"/>
          </p:nvPr>
        </p:nvSpPr>
        <p:spPr>
          <a:xfrm>
            <a:off x="790575" y="1538288"/>
            <a:ext cx="7542213" cy="1190625"/>
          </a:xfrm>
          <a:extLst>
            <a:ext uri="{909E8E84-426E-40dd-AFC4-6F175D3DCCD1}">
              <a14:hiddenFill xmlns:a14="http://schemas.microsoft.com/office/drawing/2010/main">
                <a:solidFill>
                  <a:schemeClr val="tx2"/>
                </a:solidFill>
              </a14:hiddenFill>
            </a:ext>
          </a:extLst>
        </p:spPr>
        <p:txBody>
          <a:bodyPr anchor="b" anchorCtr="1">
            <a:spAutoFit/>
          </a:bodyPr>
          <a:lstStyle>
            <a:lvl1pPr algn="ctr">
              <a:defRPr sz="3600">
                <a:solidFill>
                  <a:schemeClr val="tx1"/>
                </a:solidFill>
              </a:defRPr>
            </a:lvl1pPr>
          </a:lstStyle>
          <a:p>
            <a:pPr lvl="0"/>
            <a:r>
              <a:rPr lang="ca-ES" noProof="0" smtClean="0"/>
              <a:t>Feu clic aquí per editar l'estil de títol del patró</a:t>
            </a:r>
          </a:p>
        </p:txBody>
      </p:sp>
      <p:sp>
        <p:nvSpPr>
          <p:cNvPr id="412676" name="Text Box 4"/>
          <p:cNvSpPr txBox="1">
            <a:spLocks noChangeArrowheads="1"/>
          </p:cNvSpPr>
          <p:nvPr userDrawn="1"/>
        </p:nvSpPr>
        <p:spPr bwMode="auto">
          <a:xfrm rot="5400000">
            <a:off x="5386388" y="3381375"/>
            <a:ext cx="6958012" cy="198438"/>
          </a:xfrm>
          <a:prstGeom prst="rect">
            <a:avLst/>
          </a:prstGeom>
          <a:solidFill>
            <a:srgbClr val="FF66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ca-ES" sz="700" b="1">
                <a:solidFill>
                  <a:schemeClr val="bg1"/>
                </a:solidFill>
              </a:rPr>
              <a:t>CONSELL D</a:t>
            </a:r>
            <a:r>
              <a:rPr lang="ja-JP" altLang="ca-ES" sz="700" b="1">
                <a:solidFill>
                  <a:schemeClr val="bg1"/>
                </a:solidFill>
                <a:latin typeface="Arial"/>
              </a:rPr>
              <a:t>’</a:t>
            </a:r>
            <a:r>
              <a:rPr lang="ca-ES" sz="700" b="1">
                <a:solidFill>
                  <a:schemeClr val="bg1"/>
                </a:solidFill>
              </a:rPr>
              <a:t>ADMINISTRACIÓ</a:t>
            </a:r>
          </a:p>
        </p:txBody>
      </p:sp>
      <p:grpSp>
        <p:nvGrpSpPr>
          <p:cNvPr id="412677" name="Group 5"/>
          <p:cNvGrpSpPr>
            <a:grpSpLocks/>
          </p:cNvGrpSpPr>
          <p:nvPr userDrawn="1"/>
        </p:nvGrpSpPr>
        <p:grpSpPr bwMode="auto">
          <a:xfrm>
            <a:off x="790575" y="2708275"/>
            <a:ext cx="7542213" cy="71438"/>
            <a:chOff x="204" y="1706"/>
            <a:chExt cx="5216" cy="46"/>
          </a:xfrm>
        </p:grpSpPr>
        <p:grpSp>
          <p:nvGrpSpPr>
            <p:cNvPr id="412678" name="Group 6"/>
            <p:cNvGrpSpPr>
              <a:grpSpLocks/>
            </p:cNvGrpSpPr>
            <p:nvPr userDrawn="1"/>
          </p:nvGrpSpPr>
          <p:grpSpPr bwMode="auto">
            <a:xfrm rot="-5400000">
              <a:off x="491" y="1421"/>
              <a:ext cx="44" cy="618"/>
              <a:chOff x="0" y="0"/>
              <a:chExt cx="68" cy="618"/>
            </a:xfrm>
          </p:grpSpPr>
          <p:sp>
            <p:nvSpPr>
              <p:cNvPr id="412679" name="Rectangle 7"/>
              <p:cNvSpPr>
                <a:spLocks noChangeArrowheads="1"/>
              </p:cNvSpPr>
              <p:nvPr userDrawn="1"/>
            </p:nvSpPr>
            <p:spPr bwMode="auto">
              <a:xfrm flipH="1">
                <a:off x="0" y="362"/>
                <a:ext cx="68" cy="68"/>
              </a:xfrm>
              <a:prstGeom prst="rect">
                <a:avLst/>
              </a:prstGeom>
              <a:solidFill>
                <a:schemeClr val="fol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ca-ES"/>
              </a:p>
            </p:txBody>
          </p:sp>
          <p:sp>
            <p:nvSpPr>
              <p:cNvPr id="412680" name="Rectangle 8"/>
              <p:cNvSpPr>
                <a:spLocks noChangeArrowheads="1"/>
              </p:cNvSpPr>
              <p:nvPr userDrawn="1"/>
            </p:nvSpPr>
            <p:spPr bwMode="auto">
              <a:xfrm flipH="1">
                <a:off x="0" y="52"/>
                <a:ext cx="68" cy="62"/>
              </a:xfrm>
              <a:prstGeom prst="rect">
                <a:avLst/>
              </a:prstGeom>
              <a:solidFill>
                <a:srgbClr val="FFCC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ca-ES"/>
              </a:p>
            </p:txBody>
          </p:sp>
          <p:sp>
            <p:nvSpPr>
              <p:cNvPr id="412681" name="Rectangle 9"/>
              <p:cNvSpPr>
                <a:spLocks noChangeArrowheads="1"/>
              </p:cNvSpPr>
              <p:nvPr userDrawn="1"/>
            </p:nvSpPr>
            <p:spPr bwMode="auto">
              <a:xfrm flipH="1">
                <a:off x="0" y="114"/>
                <a:ext cx="68" cy="64"/>
              </a:xfrm>
              <a:prstGeom prst="rect">
                <a:avLst/>
              </a:prstGeom>
              <a:solidFill>
                <a:srgbClr val="0099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ca-ES"/>
              </a:p>
            </p:txBody>
          </p:sp>
          <p:sp>
            <p:nvSpPr>
              <p:cNvPr id="412682" name="Rectangle 10"/>
              <p:cNvSpPr>
                <a:spLocks noChangeArrowheads="1"/>
              </p:cNvSpPr>
              <p:nvPr userDrawn="1"/>
            </p:nvSpPr>
            <p:spPr bwMode="auto">
              <a:xfrm flipH="1">
                <a:off x="0" y="178"/>
                <a:ext cx="68" cy="60"/>
              </a:xfrm>
              <a:prstGeom prst="rect">
                <a:avLst/>
              </a:prstGeom>
              <a:solidFill>
                <a:srgbClr val="FF66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ca-ES"/>
              </a:p>
            </p:txBody>
          </p:sp>
          <p:sp>
            <p:nvSpPr>
              <p:cNvPr id="412683" name="Rectangle 11"/>
              <p:cNvSpPr>
                <a:spLocks noChangeArrowheads="1"/>
              </p:cNvSpPr>
              <p:nvPr userDrawn="1"/>
            </p:nvSpPr>
            <p:spPr bwMode="auto">
              <a:xfrm flipH="1">
                <a:off x="0" y="232"/>
                <a:ext cx="68" cy="61"/>
              </a:xfrm>
              <a:prstGeom prst="rect">
                <a:avLst/>
              </a:prstGeom>
              <a:solidFill>
                <a:srgbClr val="990033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ca-ES"/>
              </a:p>
            </p:txBody>
          </p:sp>
          <p:sp>
            <p:nvSpPr>
              <p:cNvPr id="412684" name="Rectangle 12"/>
              <p:cNvSpPr>
                <a:spLocks noChangeArrowheads="1"/>
              </p:cNvSpPr>
              <p:nvPr userDrawn="1"/>
            </p:nvSpPr>
            <p:spPr bwMode="auto">
              <a:xfrm flipH="1">
                <a:off x="0" y="292"/>
                <a:ext cx="68" cy="72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ca-ES"/>
              </a:p>
            </p:txBody>
          </p:sp>
          <p:sp>
            <p:nvSpPr>
              <p:cNvPr id="412685" name="Rectangle 13"/>
              <p:cNvSpPr>
                <a:spLocks noChangeArrowheads="1"/>
              </p:cNvSpPr>
              <p:nvPr userDrawn="1"/>
            </p:nvSpPr>
            <p:spPr bwMode="auto">
              <a:xfrm flipH="1">
                <a:off x="0" y="427"/>
                <a:ext cx="68" cy="72"/>
              </a:xfrm>
              <a:prstGeom prst="rect">
                <a:avLst/>
              </a:prstGeom>
              <a:solidFill>
                <a:srgbClr val="0066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ca-ES"/>
              </a:p>
            </p:txBody>
          </p:sp>
          <p:sp>
            <p:nvSpPr>
              <p:cNvPr id="412686" name="Rectangle 14"/>
              <p:cNvSpPr>
                <a:spLocks noChangeArrowheads="1"/>
              </p:cNvSpPr>
              <p:nvPr userDrawn="1"/>
            </p:nvSpPr>
            <p:spPr bwMode="auto">
              <a:xfrm flipH="1">
                <a:off x="0" y="491"/>
                <a:ext cx="68" cy="63"/>
              </a:xfrm>
              <a:prstGeom prst="rect">
                <a:avLst/>
              </a:prstGeom>
              <a:solidFill>
                <a:srgbClr val="9900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ca-ES"/>
              </a:p>
            </p:txBody>
          </p:sp>
          <p:sp>
            <p:nvSpPr>
              <p:cNvPr id="412687" name="Rectangle 15"/>
              <p:cNvSpPr>
                <a:spLocks noChangeArrowheads="1"/>
              </p:cNvSpPr>
              <p:nvPr userDrawn="1"/>
            </p:nvSpPr>
            <p:spPr bwMode="auto">
              <a:xfrm flipH="1">
                <a:off x="0" y="553"/>
                <a:ext cx="68" cy="65"/>
              </a:xfrm>
              <a:prstGeom prst="rect">
                <a:avLst/>
              </a:prstGeom>
              <a:solidFill>
                <a:srgbClr val="FFCC99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ca-ES"/>
              </a:p>
            </p:txBody>
          </p:sp>
          <p:sp>
            <p:nvSpPr>
              <p:cNvPr id="412688" name="Rectangle 16"/>
              <p:cNvSpPr>
                <a:spLocks noChangeArrowheads="1"/>
              </p:cNvSpPr>
              <p:nvPr userDrawn="1"/>
            </p:nvSpPr>
            <p:spPr bwMode="auto">
              <a:xfrm flipH="1">
                <a:off x="0" y="0"/>
                <a:ext cx="68" cy="62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ca-ES"/>
              </a:p>
            </p:txBody>
          </p:sp>
        </p:grpSp>
        <p:sp>
          <p:nvSpPr>
            <p:cNvPr id="412689" name="Line 17"/>
            <p:cNvSpPr>
              <a:spLocks noChangeShapeType="1"/>
            </p:cNvSpPr>
            <p:nvPr userDrawn="1"/>
          </p:nvSpPr>
          <p:spPr bwMode="auto">
            <a:xfrm>
              <a:off x="204" y="1706"/>
              <a:ext cx="5216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a-ES"/>
            </a:p>
          </p:txBody>
        </p:sp>
      </p:grpSp>
      <p:sp>
        <p:nvSpPr>
          <p:cNvPr id="412690" name="Line 18"/>
          <p:cNvSpPr>
            <a:spLocks noChangeShapeType="1"/>
          </p:cNvSpPr>
          <p:nvPr userDrawn="1"/>
        </p:nvSpPr>
        <p:spPr bwMode="auto">
          <a:xfrm>
            <a:off x="468313" y="6165850"/>
            <a:ext cx="8207375" cy="0"/>
          </a:xfrm>
          <a:prstGeom prst="line">
            <a:avLst/>
          </a:prstGeom>
          <a:noFill/>
          <a:ln w="3175">
            <a:solidFill>
              <a:srgbClr val="969696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ca-ES"/>
          </a:p>
        </p:txBody>
      </p:sp>
      <p:pic>
        <p:nvPicPr>
          <p:cNvPr id="412692" name="Picture 20" descr="icec_bn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6308725"/>
            <a:ext cx="1485900" cy="319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2693" name="Text Box 21"/>
          <p:cNvSpPr txBox="1">
            <a:spLocks noChangeArrowheads="1"/>
          </p:cNvSpPr>
          <p:nvPr userDrawn="1"/>
        </p:nvSpPr>
        <p:spPr bwMode="auto">
          <a:xfrm rot="5400000">
            <a:off x="5565775" y="3379788"/>
            <a:ext cx="6958013" cy="198437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ca-ES" sz="700" b="1">
                <a:solidFill>
                  <a:schemeClr val="bg1"/>
                </a:solidFill>
              </a:rPr>
              <a:t>ICEC</a:t>
            </a:r>
          </a:p>
        </p:txBody>
      </p:sp>
    </p:spTree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ca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2548122709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_tradnl" smtClean="0"/>
              <a:t>Clic para editar título</a:t>
            </a:r>
            <a:endParaRPr lang="ca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1905433710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850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790575" y="2700338"/>
            <a:ext cx="7542213" cy="595312"/>
          </a:xfrm>
          <a:extLst>
            <a:ext uri="{909E8E84-426E-40dd-AFC4-6F175D3DCCD1}">
              <a14:hiddenFill xmlns:a14="http://schemas.microsoft.com/office/drawing/2010/main">
                <a:solidFill>
                  <a:schemeClr val="bg2"/>
                </a:solidFill>
              </a14:hiddenFill>
            </a:ext>
          </a:extLst>
        </p:spPr>
        <p:txBody>
          <a:bodyPr>
            <a:spAutoFit/>
          </a:bodyPr>
          <a:lstStyle>
            <a:lvl1pPr algn="r">
              <a:defRPr>
                <a:solidFill>
                  <a:schemeClr val="bg2"/>
                </a:solidFill>
              </a:defRPr>
            </a:lvl1pPr>
          </a:lstStyle>
          <a:p>
            <a:pPr lvl="0"/>
            <a:r>
              <a:rPr lang="ca-ES" noProof="0" smtClean="0"/>
              <a:t>Feu clic aquí per editar l'estil de subtítols del patró.</a:t>
            </a:r>
          </a:p>
        </p:txBody>
      </p:sp>
      <p:sp>
        <p:nvSpPr>
          <p:cNvPr id="206851" name="Rectangle 3"/>
          <p:cNvSpPr>
            <a:spLocks noGrp="1" noChangeArrowheads="1"/>
          </p:cNvSpPr>
          <p:nvPr>
            <p:ph type="ctrTitle"/>
          </p:nvPr>
        </p:nvSpPr>
        <p:spPr>
          <a:xfrm>
            <a:off x="790575" y="1538288"/>
            <a:ext cx="7542213" cy="1190625"/>
          </a:xfrm>
          <a:extLst>
            <a:ext uri="{909E8E84-426E-40dd-AFC4-6F175D3DCCD1}">
              <a14:hiddenFill xmlns:a14="http://schemas.microsoft.com/office/drawing/2010/main">
                <a:solidFill>
                  <a:schemeClr val="tx2"/>
                </a:solidFill>
              </a14:hiddenFill>
            </a:ext>
          </a:extLst>
        </p:spPr>
        <p:txBody>
          <a:bodyPr anchor="b" anchorCtr="1">
            <a:spAutoFit/>
          </a:bodyPr>
          <a:lstStyle>
            <a:lvl1pPr algn="ctr">
              <a:defRPr sz="3600">
                <a:solidFill>
                  <a:schemeClr val="tx1"/>
                </a:solidFill>
              </a:defRPr>
            </a:lvl1pPr>
          </a:lstStyle>
          <a:p>
            <a:pPr lvl="0"/>
            <a:r>
              <a:rPr lang="ca-ES" noProof="0" smtClean="0"/>
              <a:t>Feu clic aquí per editar l'estil de títol del patró</a:t>
            </a:r>
          </a:p>
        </p:txBody>
      </p:sp>
      <p:sp>
        <p:nvSpPr>
          <p:cNvPr id="206867" name="Text Box 19"/>
          <p:cNvSpPr txBox="1">
            <a:spLocks noChangeArrowheads="1"/>
          </p:cNvSpPr>
          <p:nvPr userDrawn="1"/>
        </p:nvSpPr>
        <p:spPr bwMode="auto">
          <a:xfrm rot="5400000">
            <a:off x="7302501" y="1666875"/>
            <a:ext cx="3568700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ca-ES" sz="1000" b="1">
                <a:solidFill>
                  <a:schemeClr val="bg1"/>
                </a:solidFill>
                <a:latin typeface="Helvetica*" charset="0"/>
              </a:rPr>
              <a:t>ÀREA DE LES ARTS VISUALS</a:t>
            </a:r>
          </a:p>
        </p:txBody>
      </p:sp>
      <p:sp>
        <p:nvSpPr>
          <p:cNvPr id="206869" name="Text Box 21"/>
          <p:cNvSpPr txBox="1">
            <a:spLocks noChangeArrowheads="1"/>
          </p:cNvSpPr>
          <p:nvPr userDrawn="1"/>
        </p:nvSpPr>
        <p:spPr bwMode="auto">
          <a:xfrm rot="5400000">
            <a:off x="5418932" y="3329781"/>
            <a:ext cx="6858000" cy="198437"/>
          </a:xfrm>
          <a:prstGeom prst="rect">
            <a:avLst/>
          </a:prstGeom>
          <a:solidFill>
            <a:schemeClr val="fol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FFCC99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ca-ES" sz="700" b="1">
                <a:solidFill>
                  <a:schemeClr val="bg1"/>
                </a:solidFill>
                <a:latin typeface="Helvetica*" charset="0"/>
              </a:rPr>
              <a:t>ARTS VISUALS</a:t>
            </a:r>
          </a:p>
        </p:txBody>
      </p:sp>
      <p:grpSp>
        <p:nvGrpSpPr>
          <p:cNvPr id="206883" name="Group 35"/>
          <p:cNvGrpSpPr>
            <a:grpSpLocks/>
          </p:cNvGrpSpPr>
          <p:nvPr userDrawn="1"/>
        </p:nvGrpSpPr>
        <p:grpSpPr bwMode="auto">
          <a:xfrm>
            <a:off x="801688" y="2697163"/>
            <a:ext cx="7521575" cy="84137"/>
            <a:chOff x="204" y="1706"/>
            <a:chExt cx="5216" cy="46"/>
          </a:xfrm>
        </p:grpSpPr>
        <p:grpSp>
          <p:nvGrpSpPr>
            <p:cNvPr id="206884" name="Group 36"/>
            <p:cNvGrpSpPr>
              <a:grpSpLocks/>
            </p:cNvGrpSpPr>
            <p:nvPr userDrawn="1"/>
          </p:nvGrpSpPr>
          <p:grpSpPr bwMode="auto">
            <a:xfrm rot="-5400000">
              <a:off x="491" y="1421"/>
              <a:ext cx="44" cy="618"/>
              <a:chOff x="0" y="0"/>
              <a:chExt cx="68" cy="618"/>
            </a:xfrm>
          </p:grpSpPr>
          <p:sp>
            <p:nvSpPr>
              <p:cNvPr id="206885" name="Rectangle 37"/>
              <p:cNvSpPr>
                <a:spLocks noChangeArrowheads="1"/>
              </p:cNvSpPr>
              <p:nvPr userDrawn="1"/>
            </p:nvSpPr>
            <p:spPr bwMode="auto">
              <a:xfrm flipH="1">
                <a:off x="0" y="362"/>
                <a:ext cx="68" cy="68"/>
              </a:xfrm>
              <a:prstGeom prst="rect">
                <a:avLst/>
              </a:prstGeom>
              <a:solidFill>
                <a:schemeClr val="fol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ca-ES"/>
              </a:p>
            </p:txBody>
          </p:sp>
          <p:sp>
            <p:nvSpPr>
              <p:cNvPr id="206886" name="Rectangle 38"/>
              <p:cNvSpPr>
                <a:spLocks noChangeArrowheads="1"/>
              </p:cNvSpPr>
              <p:nvPr userDrawn="1"/>
            </p:nvSpPr>
            <p:spPr bwMode="auto">
              <a:xfrm flipH="1">
                <a:off x="0" y="52"/>
                <a:ext cx="68" cy="62"/>
              </a:xfrm>
              <a:prstGeom prst="rect">
                <a:avLst/>
              </a:prstGeom>
              <a:solidFill>
                <a:srgbClr val="FFCC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ca-ES"/>
              </a:p>
            </p:txBody>
          </p:sp>
          <p:sp>
            <p:nvSpPr>
              <p:cNvPr id="206887" name="Rectangle 39"/>
              <p:cNvSpPr>
                <a:spLocks noChangeArrowheads="1"/>
              </p:cNvSpPr>
              <p:nvPr userDrawn="1"/>
            </p:nvSpPr>
            <p:spPr bwMode="auto">
              <a:xfrm flipH="1">
                <a:off x="0" y="114"/>
                <a:ext cx="68" cy="64"/>
              </a:xfrm>
              <a:prstGeom prst="rect">
                <a:avLst/>
              </a:prstGeom>
              <a:solidFill>
                <a:srgbClr val="0099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ca-ES"/>
              </a:p>
            </p:txBody>
          </p:sp>
          <p:sp>
            <p:nvSpPr>
              <p:cNvPr id="206888" name="Rectangle 40"/>
              <p:cNvSpPr>
                <a:spLocks noChangeArrowheads="1"/>
              </p:cNvSpPr>
              <p:nvPr userDrawn="1"/>
            </p:nvSpPr>
            <p:spPr bwMode="auto">
              <a:xfrm flipH="1">
                <a:off x="0" y="178"/>
                <a:ext cx="68" cy="60"/>
              </a:xfrm>
              <a:prstGeom prst="rect">
                <a:avLst/>
              </a:prstGeom>
              <a:solidFill>
                <a:srgbClr val="FF66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ca-ES"/>
              </a:p>
            </p:txBody>
          </p:sp>
          <p:sp>
            <p:nvSpPr>
              <p:cNvPr id="206889" name="Rectangle 41"/>
              <p:cNvSpPr>
                <a:spLocks noChangeArrowheads="1"/>
              </p:cNvSpPr>
              <p:nvPr userDrawn="1"/>
            </p:nvSpPr>
            <p:spPr bwMode="auto">
              <a:xfrm flipH="1">
                <a:off x="0" y="232"/>
                <a:ext cx="68" cy="61"/>
              </a:xfrm>
              <a:prstGeom prst="rect">
                <a:avLst/>
              </a:prstGeom>
              <a:solidFill>
                <a:srgbClr val="990033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ca-ES"/>
              </a:p>
            </p:txBody>
          </p:sp>
          <p:sp>
            <p:nvSpPr>
              <p:cNvPr id="206890" name="Rectangle 42"/>
              <p:cNvSpPr>
                <a:spLocks noChangeArrowheads="1"/>
              </p:cNvSpPr>
              <p:nvPr userDrawn="1"/>
            </p:nvSpPr>
            <p:spPr bwMode="auto">
              <a:xfrm flipH="1">
                <a:off x="0" y="292"/>
                <a:ext cx="68" cy="72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ca-ES"/>
              </a:p>
            </p:txBody>
          </p:sp>
          <p:sp>
            <p:nvSpPr>
              <p:cNvPr id="206891" name="Rectangle 43"/>
              <p:cNvSpPr>
                <a:spLocks noChangeArrowheads="1"/>
              </p:cNvSpPr>
              <p:nvPr userDrawn="1"/>
            </p:nvSpPr>
            <p:spPr bwMode="auto">
              <a:xfrm flipH="1">
                <a:off x="0" y="427"/>
                <a:ext cx="68" cy="72"/>
              </a:xfrm>
              <a:prstGeom prst="rect">
                <a:avLst/>
              </a:prstGeom>
              <a:solidFill>
                <a:srgbClr val="0066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ca-ES"/>
              </a:p>
            </p:txBody>
          </p:sp>
          <p:sp>
            <p:nvSpPr>
              <p:cNvPr id="206892" name="Rectangle 44"/>
              <p:cNvSpPr>
                <a:spLocks noChangeArrowheads="1"/>
              </p:cNvSpPr>
              <p:nvPr userDrawn="1"/>
            </p:nvSpPr>
            <p:spPr bwMode="auto">
              <a:xfrm flipH="1">
                <a:off x="0" y="491"/>
                <a:ext cx="68" cy="63"/>
              </a:xfrm>
              <a:prstGeom prst="rect">
                <a:avLst/>
              </a:prstGeom>
              <a:solidFill>
                <a:srgbClr val="9900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ca-ES"/>
              </a:p>
            </p:txBody>
          </p:sp>
          <p:sp>
            <p:nvSpPr>
              <p:cNvPr id="206893" name="Rectangle 45"/>
              <p:cNvSpPr>
                <a:spLocks noChangeArrowheads="1"/>
              </p:cNvSpPr>
              <p:nvPr userDrawn="1"/>
            </p:nvSpPr>
            <p:spPr bwMode="auto">
              <a:xfrm flipH="1">
                <a:off x="0" y="553"/>
                <a:ext cx="68" cy="65"/>
              </a:xfrm>
              <a:prstGeom prst="rect">
                <a:avLst/>
              </a:prstGeom>
              <a:solidFill>
                <a:srgbClr val="FFCC99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ca-ES"/>
              </a:p>
            </p:txBody>
          </p:sp>
          <p:sp>
            <p:nvSpPr>
              <p:cNvPr id="206894" name="Rectangle 46"/>
              <p:cNvSpPr>
                <a:spLocks noChangeArrowheads="1"/>
              </p:cNvSpPr>
              <p:nvPr userDrawn="1"/>
            </p:nvSpPr>
            <p:spPr bwMode="auto">
              <a:xfrm flipH="1">
                <a:off x="0" y="0"/>
                <a:ext cx="68" cy="62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ca-ES"/>
              </a:p>
            </p:txBody>
          </p:sp>
        </p:grpSp>
        <p:sp>
          <p:nvSpPr>
            <p:cNvPr id="206895" name="Line 47"/>
            <p:cNvSpPr>
              <a:spLocks noChangeShapeType="1"/>
            </p:cNvSpPr>
            <p:nvPr userDrawn="1"/>
          </p:nvSpPr>
          <p:spPr bwMode="auto">
            <a:xfrm>
              <a:off x="204" y="1706"/>
              <a:ext cx="5216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a-ES"/>
            </a:p>
          </p:txBody>
        </p:sp>
      </p:grpSp>
      <p:sp>
        <p:nvSpPr>
          <p:cNvPr id="206897" name="Line 49"/>
          <p:cNvSpPr>
            <a:spLocks noChangeShapeType="1"/>
          </p:cNvSpPr>
          <p:nvPr userDrawn="1"/>
        </p:nvSpPr>
        <p:spPr bwMode="auto">
          <a:xfrm>
            <a:off x="468313" y="6165850"/>
            <a:ext cx="8207375" cy="0"/>
          </a:xfrm>
          <a:prstGeom prst="line">
            <a:avLst/>
          </a:prstGeom>
          <a:noFill/>
          <a:ln w="3175">
            <a:solidFill>
              <a:srgbClr val="969696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ca-ES"/>
          </a:p>
        </p:txBody>
      </p:sp>
      <p:sp>
        <p:nvSpPr>
          <p:cNvPr id="206899" name="Text Box 51"/>
          <p:cNvSpPr txBox="1">
            <a:spLocks noChangeArrowheads="1"/>
          </p:cNvSpPr>
          <p:nvPr userDrawn="1"/>
        </p:nvSpPr>
        <p:spPr bwMode="auto">
          <a:xfrm>
            <a:off x="6588125" y="5876925"/>
            <a:ext cx="2087563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fld id="{03B7FAB6-2EDF-E044-A40A-E2E6D2663121}" type="datetime6">
              <a:rPr lang="ca-ES" sz="1200">
                <a:solidFill>
                  <a:schemeClr val="bg2"/>
                </a:solidFill>
                <a:latin typeface="Helvetica*" charset="0"/>
              </a:rPr>
              <a:pPr algn="r">
                <a:spcBef>
                  <a:spcPct val="50000"/>
                </a:spcBef>
              </a:pPr>
              <a:t>noviembre 12</a:t>
            </a:fld>
            <a:endParaRPr lang="ca-ES" sz="1200">
              <a:solidFill>
                <a:schemeClr val="bg2"/>
              </a:solidFill>
              <a:latin typeface="Helvetica*" charset="0"/>
            </a:endParaRPr>
          </a:p>
        </p:txBody>
      </p:sp>
      <p:pic>
        <p:nvPicPr>
          <p:cNvPr id="206900" name="Picture 52" descr="icec_bn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6308725"/>
            <a:ext cx="1485900" cy="319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6901" name="Text Box 53"/>
          <p:cNvSpPr txBox="1">
            <a:spLocks noChangeArrowheads="1"/>
          </p:cNvSpPr>
          <p:nvPr userDrawn="1"/>
        </p:nvSpPr>
        <p:spPr bwMode="auto">
          <a:xfrm rot="5400000">
            <a:off x="5615782" y="3329781"/>
            <a:ext cx="6858000" cy="198437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ca-ES" sz="700" b="1">
                <a:solidFill>
                  <a:schemeClr val="bg1"/>
                </a:solidFill>
              </a:rPr>
              <a:t>ICEC</a:t>
            </a:r>
          </a:p>
        </p:txBody>
      </p:sp>
    </p:spTree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ca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579335998"/>
      </p:ext>
    </p:extLst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_tradnl" smtClean="0"/>
              <a:t>Clic para editar título</a:t>
            </a:r>
            <a:endParaRPr lang="ca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</p:spTree>
    <p:extLst>
      <p:ext uri="{BB962C8B-B14F-4D97-AF65-F5344CB8AC3E}">
        <p14:creationId xmlns:p14="http://schemas.microsoft.com/office/powerpoint/2010/main" val="2273515983"/>
      </p:ext>
    </p:extLst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ca-ES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457200" y="1700213"/>
            <a:ext cx="4038600" cy="44259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ca-ES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648200" y="1700213"/>
            <a:ext cx="4038600" cy="44259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1783838436"/>
      </p:ext>
    </p:extLst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_tradnl" smtClean="0"/>
              <a:t>Clic para editar título</a:t>
            </a:r>
            <a:endParaRPr lang="ca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ca-ES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2698683832"/>
      </p:ext>
    </p:extLst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2796209714"/>
      </p:ext>
    </p:extLst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42235491"/>
      </p:ext>
    </p:extLst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_tradnl" smtClean="0"/>
              <a:t>Clic para editar título</a:t>
            </a:r>
            <a:endParaRPr lang="ca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ca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</p:spTree>
    <p:extLst>
      <p:ext uri="{BB962C8B-B14F-4D97-AF65-F5344CB8AC3E}">
        <p14:creationId xmlns:p14="http://schemas.microsoft.com/office/powerpoint/2010/main" val="120328904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ca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1765515771"/>
      </p:ext>
    </p:extLst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_tradnl" smtClean="0"/>
              <a:t>Clic para editar título</a:t>
            </a:r>
            <a:endParaRPr lang="ca-ES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a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</p:spTree>
    <p:extLst>
      <p:ext uri="{BB962C8B-B14F-4D97-AF65-F5344CB8AC3E}">
        <p14:creationId xmlns:p14="http://schemas.microsoft.com/office/powerpoint/2010/main" val="3276349766"/>
      </p:ext>
    </p:extLst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ca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3764651915"/>
      </p:ext>
    </p:extLst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_tradnl" smtClean="0"/>
              <a:t>Clic para editar título</a:t>
            </a:r>
            <a:endParaRPr lang="ca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607740236"/>
      </p:ext>
    </p:extLst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898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790575" y="2700338"/>
            <a:ext cx="7542213" cy="595312"/>
          </a:xfrm>
          <a:extLst>
            <a:ext uri="{909E8E84-426E-40dd-AFC4-6F175D3DCCD1}">
              <a14:hiddenFill xmlns:a14="http://schemas.microsoft.com/office/drawing/2010/main">
                <a:solidFill>
                  <a:schemeClr val="bg2"/>
                </a:solidFill>
              </a14:hiddenFill>
            </a:ext>
          </a:extLst>
        </p:spPr>
        <p:txBody>
          <a:bodyPr>
            <a:spAutoFit/>
          </a:bodyPr>
          <a:lstStyle>
            <a:lvl1pPr algn="r">
              <a:defRPr>
                <a:solidFill>
                  <a:schemeClr val="bg2"/>
                </a:solidFill>
              </a:defRPr>
            </a:lvl1pPr>
          </a:lstStyle>
          <a:p>
            <a:pPr lvl="0"/>
            <a:r>
              <a:rPr lang="ca-ES" noProof="0" smtClean="0"/>
              <a:t>Feu clic aquí per editar l'estil de subtítols del patró.</a:t>
            </a:r>
          </a:p>
        </p:txBody>
      </p:sp>
      <p:sp>
        <p:nvSpPr>
          <p:cNvPr id="208899" name="Rectangle 3"/>
          <p:cNvSpPr>
            <a:spLocks noGrp="1" noChangeArrowheads="1"/>
          </p:cNvSpPr>
          <p:nvPr>
            <p:ph type="ctrTitle"/>
          </p:nvPr>
        </p:nvSpPr>
        <p:spPr>
          <a:xfrm>
            <a:off x="790575" y="1538288"/>
            <a:ext cx="7542213" cy="1190625"/>
          </a:xfrm>
          <a:extLst>
            <a:ext uri="{909E8E84-426E-40dd-AFC4-6F175D3DCCD1}">
              <a14:hiddenFill xmlns:a14="http://schemas.microsoft.com/office/drawing/2010/main">
                <a:solidFill>
                  <a:schemeClr val="tx2"/>
                </a:solidFill>
              </a14:hiddenFill>
            </a:ext>
          </a:extLst>
        </p:spPr>
        <p:txBody>
          <a:bodyPr anchor="b" anchorCtr="1">
            <a:spAutoFit/>
          </a:bodyPr>
          <a:lstStyle>
            <a:lvl1pPr algn="ctr">
              <a:defRPr sz="3600">
                <a:solidFill>
                  <a:schemeClr val="tx1"/>
                </a:solidFill>
              </a:defRPr>
            </a:lvl1pPr>
          </a:lstStyle>
          <a:p>
            <a:pPr lvl="0"/>
            <a:r>
              <a:rPr lang="ca-ES" noProof="0" smtClean="0"/>
              <a:t>Feu clic aquí per editar l'estil de títol del patró</a:t>
            </a:r>
          </a:p>
        </p:txBody>
      </p:sp>
      <p:sp>
        <p:nvSpPr>
          <p:cNvPr id="208917" name="Text Box 21"/>
          <p:cNvSpPr txBox="1">
            <a:spLocks noChangeArrowheads="1"/>
          </p:cNvSpPr>
          <p:nvPr userDrawn="1"/>
        </p:nvSpPr>
        <p:spPr bwMode="auto">
          <a:xfrm rot="5400000">
            <a:off x="5418932" y="3329781"/>
            <a:ext cx="6858000" cy="198437"/>
          </a:xfrm>
          <a:prstGeom prst="rect">
            <a:avLst/>
          </a:prstGeom>
          <a:solidFill>
            <a:srgbClr val="0066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ca-ES" sz="700" b="1">
                <a:solidFill>
                  <a:schemeClr val="bg1"/>
                </a:solidFill>
                <a:latin typeface="Helvetica*" charset="0"/>
              </a:rPr>
              <a:t>AUDIOVISUAL</a:t>
            </a:r>
          </a:p>
        </p:txBody>
      </p:sp>
      <p:grpSp>
        <p:nvGrpSpPr>
          <p:cNvPr id="208931" name="Group 35"/>
          <p:cNvGrpSpPr>
            <a:grpSpLocks/>
          </p:cNvGrpSpPr>
          <p:nvPr userDrawn="1"/>
        </p:nvGrpSpPr>
        <p:grpSpPr bwMode="auto">
          <a:xfrm>
            <a:off x="790575" y="2714625"/>
            <a:ext cx="7542213" cy="66675"/>
            <a:chOff x="204" y="1706"/>
            <a:chExt cx="5216" cy="46"/>
          </a:xfrm>
        </p:grpSpPr>
        <p:grpSp>
          <p:nvGrpSpPr>
            <p:cNvPr id="208932" name="Group 36"/>
            <p:cNvGrpSpPr>
              <a:grpSpLocks/>
            </p:cNvGrpSpPr>
            <p:nvPr userDrawn="1"/>
          </p:nvGrpSpPr>
          <p:grpSpPr bwMode="auto">
            <a:xfrm rot="-5400000">
              <a:off x="491" y="1421"/>
              <a:ext cx="44" cy="618"/>
              <a:chOff x="0" y="0"/>
              <a:chExt cx="68" cy="618"/>
            </a:xfrm>
          </p:grpSpPr>
          <p:sp>
            <p:nvSpPr>
              <p:cNvPr id="208933" name="Rectangle 37"/>
              <p:cNvSpPr>
                <a:spLocks noChangeArrowheads="1"/>
              </p:cNvSpPr>
              <p:nvPr userDrawn="1"/>
            </p:nvSpPr>
            <p:spPr bwMode="auto">
              <a:xfrm flipH="1">
                <a:off x="0" y="362"/>
                <a:ext cx="68" cy="68"/>
              </a:xfrm>
              <a:prstGeom prst="rect">
                <a:avLst/>
              </a:prstGeom>
              <a:solidFill>
                <a:schemeClr val="fol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ca-ES"/>
              </a:p>
            </p:txBody>
          </p:sp>
          <p:sp>
            <p:nvSpPr>
              <p:cNvPr id="208934" name="Rectangle 38"/>
              <p:cNvSpPr>
                <a:spLocks noChangeArrowheads="1"/>
              </p:cNvSpPr>
              <p:nvPr userDrawn="1"/>
            </p:nvSpPr>
            <p:spPr bwMode="auto">
              <a:xfrm flipH="1">
                <a:off x="0" y="52"/>
                <a:ext cx="68" cy="62"/>
              </a:xfrm>
              <a:prstGeom prst="rect">
                <a:avLst/>
              </a:prstGeom>
              <a:solidFill>
                <a:srgbClr val="FFCC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ca-ES"/>
              </a:p>
            </p:txBody>
          </p:sp>
          <p:sp>
            <p:nvSpPr>
              <p:cNvPr id="208935" name="Rectangle 39"/>
              <p:cNvSpPr>
                <a:spLocks noChangeArrowheads="1"/>
              </p:cNvSpPr>
              <p:nvPr userDrawn="1"/>
            </p:nvSpPr>
            <p:spPr bwMode="auto">
              <a:xfrm flipH="1">
                <a:off x="0" y="114"/>
                <a:ext cx="68" cy="64"/>
              </a:xfrm>
              <a:prstGeom prst="rect">
                <a:avLst/>
              </a:prstGeom>
              <a:solidFill>
                <a:srgbClr val="0099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ca-ES"/>
              </a:p>
            </p:txBody>
          </p:sp>
          <p:sp>
            <p:nvSpPr>
              <p:cNvPr id="208936" name="Rectangle 40"/>
              <p:cNvSpPr>
                <a:spLocks noChangeArrowheads="1"/>
              </p:cNvSpPr>
              <p:nvPr userDrawn="1"/>
            </p:nvSpPr>
            <p:spPr bwMode="auto">
              <a:xfrm flipH="1">
                <a:off x="0" y="178"/>
                <a:ext cx="68" cy="60"/>
              </a:xfrm>
              <a:prstGeom prst="rect">
                <a:avLst/>
              </a:prstGeom>
              <a:solidFill>
                <a:srgbClr val="FF66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ca-ES"/>
              </a:p>
            </p:txBody>
          </p:sp>
          <p:sp>
            <p:nvSpPr>
              <p:cNvPr id="208937" name="Rectangle 41"/>
              <p:cNvSpPr>
                <a:spLocks noChangeArrowheads="1"/>
              </p:cNvSpPr>
              <p:nvPr userDrawn="1"/>
            </p:nvSpPr>
            <p:spPr bwMode="auto">
              <a:xfrm flipH="1">
                <a:off x="0" y="232"/>
                <a:ext cx="68" cy="61"/>
              </a:xfrm>
              <a:prstGeom prst="rect">
                <a:avLst/>
              </a:prstGeom>
              <a:solidFill>
                <a:srgbClr val="990033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ca-ES"/>
              </a:p>
            </p:txBody>
          </p:sp>
          <p:sp>
            <p:nvSpPr>
              <p:cNvPr id="208938" name="Rectangle 42"/>
              <p:cNvSpPr>
                <a:spLocks noChangeArrowheads="1"/>
              </p:cNvSpPr>
              <p:nvPr userDrawn="1"/>
            </p:nvSpPr>
            <p:spPr bwMode="auto">
              <a:xfrm flipH="1">
                <a:off x="0" y="292"/>
                <a:ext cx="68" cy="72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ca-ES"/>
              </a:p>
            </p:txBody>
          </p:sp>
          <p:sp>
            <p:nvSpPr>
              <p:cNvPr id="208939" name="Rectangle 43"/>
              <p:cNvSpPr>
                <a:spLocks noChangeArrowheads="1"/>
              </p:cNvSpPr>
              <p:nvPr userDrawn="1"/>
            </p:nvSpPr>
            <p:spPr bwMode="auto">
              <a:xfrm flipH="1">
                <a:off x="0" y="427"/>
                <a:ext cx="68" cy="72"/>
              </a:xfrm>
              <a:prstGeom prst="rect">
                <a:avLst/>
              </a:prstGeom>
              <a:solidFill>
                <a:srgbClr val="0066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ca-ES"/>
              </a:p>
            </p:txBody>
          </p:sp>
          <p:sp>
            <p:nvSpPr>
              <p:cNvPr id="208940" name="Rectangle 44"/>
              <p:cNvSpPr>
                <a:spLocks noChangeArrowheads="1"/>
              </p:cNvSpPr>
              <p:nvPr userDrawn="1"/>
            </p:nvSpPr>
            <p:spPr bwMode="auto">
              <a:xfrm flipH="1">
                <a:off x="0" y="491"/>
                <a:ext cx="68" cy="63"/>
              </a:xfrm>
              <a:prstGeom prst="rect">
                <a:avLst/>
              </a:prstGeom>
              <a:solidFill>
                <a:srgbClr val="9900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ca-ES"/>
              </a:p>
            </p:txBody>
          </p:sp>
          <p:sp>
            <p:nvSpPr>
              <p:cNvPr id="208941" name="Rectangle 45"/>
              <p:cNvSpPr>
                <a:spLocks noChangeArrowheads="1"/>
              </p:cNvSpPr>
              <p:nvPr userDrawn="1"/>
            </p:nvSpPr>
            <p:spPr bwMode="auto">
              <a:xfrm flipH="1">
                <a:off x="0" y="553"/>
                <a:ext cx="68" cy="65"/>
              </a:xfrm>
              <a:prstGeom prst="rect">
                <a:avLst/>
              </a:prstGeom>
              <a:solidFill>
                <a:srgbClr val="FFCC99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ca-ES"/>
              </a:p>
            </p:txBody>
          </p:sp>
          <p:sp>
            <p:nvSpPr>
              <p:cNvPr id="208942" name="Rectangle 46"/>
              <p:cNvSpPr>
                <a:spLocks noChangeArrowheads="1"/>
              </p:cNvSpPr>
              <p:nvPr userDrawn="1"/>
            </p:nvSpPr>
            <p:spPr bwMode="auto">
              <a:xfrm flipH="1">
                <a:off x="0" y="0"/>
                <a:ext cx="68" cy="62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ca-ES"/>
              </a:p>
            </p:txBody>
          </p:sp>
        </p:grpSp>
        <p:sp>
          <p:nvSpPr>
            <p:cNvPr id="208943" name="Line 47"/>
            <p:cNvSpPr>
              <a:spLocks noChangeShapeType="1"/>
            </p:cNvSpPr>
            <p:nvPr userDrawn="1"/>
          </p:nvSpPr>
          <p:spPr bwMode="auto">
            <a:xfrm>
              <a:off x="204" y="1706"/>
              <a:ext cx="5216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a-ES"/>
            </a:p>
          </p:txBody>
        </p:sp>
      </p:grpSp>
      <p:sp>
        <p:nvSpPr>
          <p:cNvPr id="208945" name="Line 49"/>
          <p:cNvSpPr>
            <a:spLocks noChangeShapeType="1"/>
          </p:cNvSpPr>
          <p:nvPr userDrawn="1"/>
        </p:nvSpPr>
        <p:spPr bwMode="auto">
          <a:xfrm>
            <a:off x="468313" y="6165850"/>
            <a:ext cx="8207375" cy="0"/>
          </a:xfrm>
          <a:prstGeom prst="line">
            <a:avLst/>
          </a:prstGeom>
          <a:noFill/>
          <a:ln w="3175">
            <a:solidFill>
              <a:srgbClr val="969696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ca-ES"/>
          </a:p>
        </p:txBody>
      </p:sp>
      <p:sp>
        <p:nvSpPr>
          <p:cNvPr id="208947" name="Text Box 51"/>
          <p:cNvSpPr txBox="1">
            <a:spLocks noChangeArrowheads="1"/>
          </p:cNvSpPr>
          <p:nvPr userDrawn="1"/>
        </p:nvSpPr>
        <p:spPr bwMode="auto">
          <a:xfrm>
            <a:off x="6588125" y="5876925"/>
            <a:ext cx="2087563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fld id="{DD5E33A7-DDDF-8344-BD8E-37368764A0F6}" type="datetime6">
              <a:rPr lang="ca-ES" sz="1200">
                <a:solidFill>
                  <a:schemeClr val="bg2"/>
                </a:solidFill>
                <a:latin typeface="Helvetica*" charset="0"/>
              </a:rPr>
              <a:pPr algn="r">
                <a:spcBef>
                  <a:spcPct val="50000"/>
                </a:spcBef>
              </a:pPr>
              <a:t>noviembre 12</a:t>
            </a:fld>
            <a:endParaRPr lang="ca-ES" sz="1200">
              <a:solidFill>
                <a:schemeClr val="bg2"/>
              </a:solidFill>
              <a:latin typeface="Helvetica*" charset="0"/>
            </a:endParaRPr>
          </a:p>
        </p:txBody>
      </p:sp>
      <p:pic>
        <p:nvPicPr>
          <p:cNvPr id="208948" name="Picture 52" descr="icec_bn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6308725"/>
            <a:ext cx="1485900" cy="319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8949" name="Text Box 53"/>
          <p:cNvSpPr txBox="1">
            <a:spLocks noChangeArrowheads="1"/>
          </p:cNvSpPr>
          <p:nvPr userDrawn="1"/>
        </p:nvSpPr>
        <p:spPr bwMode="auto">
          <a:xfrm rot="5400000">
            <a:off x="5615782" y="3329781"/>
            <a:ext cx="6858000" cy="198437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ca-ES" sz="700" b="1">
                <a:solidFill>
                  <a:schemeClr val="bg1"/>
                </a:solidFill>
              </a:rPr>
              <a:t>ICEC</a:t>
            </a:r>
          </a:p>
        </p:txBody>
      </p:sp>
    </p:spTree>
  </p:cSld>
  <p:clrMapOvr>
    <a:masterClrMapping/>
  </p:clrMapOvr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ca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755824846"/>
      </p:ext>
    </p:extLst>
  </p:cSld>
  <p:clrMapOvr>
    <a:masterClrMapping/>
  </p:clrMapOvr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_tradnl" smtClean="0"/>
              <a:t>Clic para editar título</a:t>
            </a:r>
            <a:endParaRPr lang="ca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</p:spTree>
    <p:extLst>
      <p:ext uri="{BB962C8B-B14F-4D97-AF65-F5344CB8AC3E}">
        <p14:creationId xmlns:p14="http://schemas.microsoft.com/office/powerpoint/2010/main" val="2431334227"/>
      </p:ext>
    </p:extLst>
  </p:cSld>
  <p:clrMapOvr>
    <a:masterClrMapping/>
  </p:clrMapOvr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ca-ES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457200" y="1700213"/>
            <a:ext cx="4038600" cy="44259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ca-ES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648200" y="1700213"/>
            <a:ext cx="4038600" cy="44259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3014535919"/>
      </p:ext>
    </p:extLst>
  </p:cSld>
  <p:clrMapOvr>
    <a:masterClrMapping/>
  </p:clrMapOvr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_tradnl" smtClean="0"/>
              <a:t>Clic para editar título</a:t>
            </a:r>
            <a:endParaRPr lang="ca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ca-ES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1243150720"/>
      </p:ext>
    </p:extLst>
  </p:cSld>
  <p:clrMapOvr>
    <a:masterClrMapping/>
  </p:clrMapOvr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2035718258"/>
      </p:ext>
    </p:extLst>
  </p:cSld>
  <p:clrMapOvr>
    <a:masterClrMapping/>
  </p:clrMapOvr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3098958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_tradnl" smtClean="0"/>
              <a:t>Clic para editar título</a:t>
            </a:r>
            <a:endParaRPr lang="ca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</p:spTree>
    <p:extLst>
      <p:ext uri="{BB962C8B-B14F-4D97-AF65-F5344CB8AC3E}">
        <p14:creationId xmlns:p14="http://schemas.microsoft.com/office/powerpoint/2010/main" val="3821895654"/>
      </p:ext>
    </p:extLst>
  </p:cSld>
  <p:clrMapOvr>
    <a:masterClrMapping/>
  </p:clrMapOvr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_tradnl" smtClean="0"/>
              <a:t>Clic para editar título</a:t>
            </a:r>
            <a:endParaRPr lang="ca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ca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</p:spTree>
    <p:extLst>
      <p:ext uri="{BB962C8B-B14F-4D97-AF65-F5344CB8AC3E}">
        <p14:creationId xmlns:p14="http://schemas.microsoft.com/office/powerpoint/2010/main" val="483479224"/>
      </p:ext>
    </p:extLst>
  </p:cSld>
  <p:clrMapOvr>
    <a:masterClrMapping/>
  </p:clrMapOvr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_tradnl" smtClean="0"/>
              <a:t>Clic para editar título</a:t>
            </a:r>
            <a:endParaRPr lang="ca-ES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a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</p:spTree>
    <p:extLst>
      <p:ext uri="{BB962C8B-B14F-4D97-AF65-F5344CB8AC3E}">
        <p14:creationId xmlns:p14="http://schemas.microsoft.com/office/powerpoint/2010/main" val="1590672881"/>
      </p:ext>
    </p:extLst>
  </p:cSld>
  <p:clrMapOvr>
    <a:masterClrMapping/>
  </p:clrMapOvr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ca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3799412562"/>
      </p:ext>
    </p:extLst>
  </p:cSld>
  <p:clrMapOvr>
    <a:masterClrMapping/>
  </p:clrMapOvr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_tradnl" smtClean="0"/>
              <a:t>Clic para editar título</a:t>
            </a:r>
            <a:endParaRPr lang="ca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3403213738"/>
      </p:ext>
    </p:extLst>
  </p:cSld>
  <p:clrMapOvr>
    <a:masterClrMapping/>
  </p:clrMapOvr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946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790575" y="2700338"/>
            <a:ext cx="7542213" cy="595312"/>
          </a:xfrm>
          <a:extLst>
            <a:ext uri="{909E8E84-426E-40dd-AFC4-6F175D3DCCD1}">
              <a14:hiddenFill xmlns:a14="http://schemas.microsoft.com/office/drawing/2010/main">
                <a:solidFill>
                  <a:schemeClr val="bg2"/>
                </a:solidFill>
              </a14:hiddenFill>
            </a:ext>
          </a:extLst>
        </p:spPr>
        <p:txBody>
          <a:bodyPr>
            <a:spAutoFit/>
          </a:bodyPr>
          <a:lstStyle>
            <a:lvl1pPr algn="r">
              <a:defRPr>
                <a:solidFill>
                  <a:schemeClr val="bg2"/>
                </a:solidFill>
              </a:defRPr>
            </a:lvl1pPr>
          </a:lstStyle>
          <a:p>
            <a:pPr lvl="0"/>
            <a:r>
              <a:rPr lang="ca-ES" noProof="0" smtClean="0"/>
              <a:t>Feu clic aquí per editar l'estil de subtítols del patró.</a:t>
            </a:r>
          </a:p>
        </p:txBody>
      </p:sp>
      <p:sp>
        <p:nvSpPr>
          <p:cNvPr id="210947" name="Rectangle 3"/>
          <p:cNvSpPr>
            <a:spLocks noGrp="1" noChangeArrowheads="1"/>
          </p:cNvSpPr>
          <p:nvPr>
            <p:ph type="ctrTitle"/>
          </p:nvPr>
        </p:nvSpPr>
        <p:spPr>
          <a:xfrm>
            <a:off x="790575" y="1538288"/>
            <a:ext cx="7542213" cy="1190625"/>
          </a:xfrm>
          <a:extLst>
            <a:ext uri="{909E8E84-426E-40dd-AFC4-6F175D3DCCD1}">
              <a14:hiddenFill xmlns:a14="http://schemas.microsoft.com/office/drawing/2010/main">
                <a:solidFill>
                  <a:schemeClr val="tx2"/>
                </a:solidFill>
              </a14:hiddenFill>
            </a:ext>
          </a:extLst>
        </p:spPr>
        <p:txBody>
          <a:bodyPr anchor="b" anchorCtr="1">
            <a:spAutoFit/>
          </a:bodyPr>
          <a:lstStyle>
            <a:lvl1pPr algn="ctr">
              <a:defRPr sz="3600">
                <a:solidFill>
                  <a:schemeClr val="tx1"/>
                </a:solidFill>
              </a:defRPr>
            </a:lvl1pPr>
          </a:lstStyle>
          <a:p>
            <a:pPr lvl="0"/>
            <a:r>
              <a:rPr lang="ca-ES" noProof="0" smtClean="0"/>
              <a:t>Feu clic aquí per editar l'estil de títol del patró</a:t>
            </a:r>
          </a:p>
        </p:txBody>
      </p:sp>
      <p:sp>
        <p:nvSpPr>
          <p:cNvPr id="210965" name="Text Box 21"/>
          <p:cNvSpPr txBox="1">
            <a:spLocks noChangeArrowheads="1"/>
          </p:cNvSpPr>
          <p:nvPr userDrawn="1"/>
        </p:nvSpPr>
        <p:spPr bwMode="auto">
          <a:xfrm rot="5400000">
            <a:off x="5418932" y="3329781"/>
            <a:ext cx="6858000" cy="198437"/>
          </a:xfrm>
          <a:prstGeom prst="rect">
            <a:avLst/>
          </a:prstGeom>
          <a:solidFill>
            <a:srgbClr val="6600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ca-ES" sz="700" b="1">
                <a:solidFill>
                  <a:schemeClr val="bg1"/>
                </a:solidFill>
                <a:latin typeface="Helvetica*" charset="0"/>
              </a:rPr>
              <a:t>MÚSICA</a:t>
            </a:r>
          </a:p>
        </p:txBody>
      </p:sp>
      <p:grpSp>
        <p:nvGrpSpPr>
          <p:cNvPr id="210979" name="Group 35"/>
          <p:cNvGrpSpPr>
            <a:grpSpLocks/>
          </p:cNvGrpSpPr>
          <p:nvPr userDrawn="1"/>
        </p:nvGrpSpPr>
        <p:grpSpPr bwMode="auto">
          <a:xfrm>
            <a:off x="790575" y="2697163"/>
            <a:ext cx="7542213" cy="84137"/>
            <a:chOff x="204" y="1706"/>
            <a:chExt cx="5216" cy="46"/>
          </a:xfrm>
        </p:grpSpPr>
        <p:grpSp>
          <p:nvGrpSpPr>
            <p:cNvPr id="210980" name="Group 36"/>
            <p:cNvGrpSpPr>
              <a:grpSpLocks/>
            </p:cNvGrpSpPr>
            <p:nvPr userDrawn="1"/>
          </p:nvGrpSpPr>
          <p:grpSpPr bwMode="auto">
            <a:xfrm rot="-5400000">
              <a:off x="491" y="1421"/>
              <a:ext cx="44" cy="618"/>
              <a:chOff x="0" y="0"/>
              <a:chExt cx="68" cy="618"/>
            </a:xfrm>
          </p:grpSpPr>
          <p:sp>
            <p:nvSpPr>
              <p:cNvPr id="210981" name="Rectangle 37"/>
              <p:cNvSpPr>
                <a:spLocks noChangeArrowheads="1"/>
              </p:cNvSpPr>
              <p:nvPr userDrawn="1"/>
            </p:nvSpPr>
            <p:spPr bwMode="auto">
              <a:xfrm flipH="1">
                <a:off x="0" y="362"/>
                <a:ext cx="68" cy="68"/>
              </a:xfrm>
              <a:prstGeom prst="rect">
                <a:avLst/>
              </a:prstGeom>
              <a:solidFill>
                <a:schemeClr val="fol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ca-ES"/>
              </a:p>
            </p:txBody>
          </p:sp>
          <p:sp>
            <p:nvSpPr>
              <p:cNvPr id="210982" name="Rectangle 38"/>
              <p:cNvSpPr>
                <a:spLocks noChangeArrowheads="1"/>
              </p:cNvSpPr>
              <p:nvPr userDrawn="1"/>
            </p:nvSpPr>
            <p:spPr bwMode="auto">
              <a:xfrm flipH="1">
                <a:off x="0" y="52"/>
                <a:ext cx="68" cy="62"/>
              </a:xfrm>
              <a:prstGeom prst="rect">
                <a:avLst/>
              </a:prstGeom>
              <a:solidFill>
                <a:srgbClr val="FFCC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ca-ES"/>
              </a:p>
            </p:txBody>
          </p:sp>
          <p:sp>
            <p:nvSpPr>
              <p:cNvPr id="210983" name="Rectangle 39"/>
              <p:cNvSpPr>
                <a:spLocks noChangeArrowheads="1"/>
              </p:cNvSpPr>
              <p:nvPr userDrawn="1"/>
            </p:nvSpPr>
            <p:spPr bwMode="auto">
              <a:xfrm flipH="1">
                <a:off x="0" y="114"/>
                <a:ext cx="68" cy="64"/>
              </a:xfrm>
              <a:prstGeom prst="rect">
                <a:avLst/>
              </a:prstGeom>
              <a:solidFill>
                <a:srgbClr val="0099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ca-ES"/>
              </a:p>
            </p:txBody>
          </p:sp>
          <p:sp>
            <p:nvSpPr>
              <p:cNvPr id="210984" name="Rectangle 40"/>
              <p:cNvSpPr>
                <a:spLocks noChangeArrowheads="1"/>
              </p:cNvSpPr>
              <p:nvPr userDrawn="1"/>
            </p:nvSpPr>
            <p:spPr bwMode="auto">
              <a:xfrm flipH="1">
                <a:off x="0" y="178"/>
                <a:ext cx="68" cy="60"/>
              </a:xfrm>
              <a:prstGeom prst="rect">
                <a:avLst/>
              </a:prstGeom>
              <a:solidFill>
                <a:srgbClr val="FF66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ca-ES"/>
              </a:p>
            </p:txBody>
          </p:sp>
          <p:sp>
            <p:nvSpPr>
              <p:cNvPr id="210985" name="Rectangle 41"/>
              <p:cNvSpPr>
                <a:spLocks noChangeArrowheads="1"/>
              </p:cNvSpPr>
              <p:nvPr userDrawn="1"/>
            </p:nvSpPr>
            <p:spPr bwMode="auto">
              <a:xfrm flipH="1">
                <a:off x="0" y="232"/>
                <a:ext cx="68" cy="61"/>
              </a:xfrm>
              <a:prstGeom prst="rect">
                <a:avLst/>
              </a:prstGeom>
              <a:solidFill>
                <a:srgbClr val="990033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ca-ES"/>
              </a:p>
            </p:txBody>
          </p:sp>
          <p:sp>
            <p:nvSpPr>
              <p:cNvPr id="210986" name="Rectangle 42"/>
              <p:cNvSpPr>
                <a:spLocks noChangeArrowheads="1"/>
              </p:cNvSpPr>
              <p:nvPr userDrawn="1"/>
            </p:nvSpPr>
            <p:spPr bwMode="auto">
              <a:xfrm flipH="1">
                <a:off x="0" y="292"/>
                <a:ext cx="68" cy="72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ca-ES"/>
              </a:p>
            </p:txBody>
          </p:sp>
          <p:sp>
            <p:nvSpPr>
              <p:cNvPr id="210987" name="Rectangle 43"/>
              <p:cNvSpPr>
                <a:spLocks noChangeArrowheads="1"/>
              </p:cNvSpPr>
              <p:nvPr userDrawn="1"/>
            </p:nvSpPr>
            <p:spPr bwMode="auto">
              <a:xfrm flipH="1">
                <a:off x="0" y="427"/>
                <a:ext cx="68" cy="72"/>
              </a:xfrm>
              <a:prstGeom prst="rect">
                <a:avLst/>
              </a:prstGeom>
              <a:solidFill>
                <a:srgbClr val="0066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ca-ES"/>
              </a:p>
            </p:txBody>
          </p:sp>
          <p:sp>
            <p:nvSpPr>
              <p:cNvPr id="210988" name="Rectangle 44"/>
              <p:cNvSpPr>
                <a:spLocks noChangeArrowheads="1"/>
              </p:cNvSpPr>
              <p:nvPr userDrawn="1"/>
            </p:nvSpPr>
            <p:spPr bwMode="auto">
              <a:xfrm flipH="1">
                <a:off x="0" y="491"/>
                <a:ext cx="68" cy="63"/>
              </a:xfrm>
              <a:prstGeom prst="rect">
                <a:avLst/>
              </a:prstGeom>
              <a:solidFill>
                <a:srgbClr val="9900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ca-ES"/>
              </a:p>
            </p:txBody>
          </p:sp>
          <p:sp>
            <p:nvSpPr>
              <p:cNvPr id="210989" name="Rectangle 45"/>
              <p:cNvSpPr>
                <a:spLocks noChangeArrowheads="1"/>
              </p:cNvSpPr>
              <p:nvPr userDrawn="1"/>
            </p:nvSpPr>
            <p:spPr bwMode="auto">
              <a:xfrm flipH="1">
                <a:off x="0" y="553"/>
                <a:ext cx="68" cy="65"/>
              </a:xfrm>
              <a:prstGeom prst="rect">
                <a:avLst/>
              </a:prstGeom>
              <a:solidFill>
                <a:srgbClr val="FFCC99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ca-ES"/>
              </a:p>
            </p:txBody>
          </p:sp>
          <p:sp>
            <p:nvSpPr>
              <p:cNvPr id="210990" name="Rectangle 46"/>
              <p:cNvSpPr>
                <a:spLocks noChangeArrowheads="1"/>
              </p:cNvSpPr>
              <p:nvPr userDrawn="1"/>
            </p:nvSpPr>
            <p:spPr bwMode="auto">
              <a:xfrm flipH="1">
                <a:off x="0" y="0"/>
                <a:ext cx="68" cy="62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ca-ES"/>
              </a:p>
            </p:txBody>
          </p:sp>
        </p:grpSp>
        <p:sp>
          <p:nvSpPr>
            <p:cNvPr id="210991" name="Line 47"/>
            <p:cNvSpPr>
              <a:spLocks noChangeShapeType="1"/>
            </p:cNvSpPr>
            <p:nvPr userDrawn="1"/>
          </p:nvSpPr>
          <p:spPr bwMode="auto">
            <a:xfrm>
              <a:off x="204" y="1706"/>
              <a:ext cx="5216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a-ES"/>
            </a:p>
          </p:txBody>
        </p:sp>
      </p:grpSp>
      <p:sp>
        <p:nvSpPr>
          <p:cNvPr id="210993" name="Line 49"/>
          <p:cNvSpPr>
            <a:spLocks noChangeShapeType="1"/>
          </p:cNvSpPr>
          <p:nvPr userDrawn="1"/>
        </p:nvSpPr>
        <p:spPr bwMode="auto">
          <a:xfrm>
            <a:off x="468313" y="6165850"/>
            <a:ext cx="8207375" cy="0"/>
          </a:xfrm>
          <a:prstGeom prst="line">
            <a:avLst/>
          </a:prstGeom>
          <a:noFill/>
          <a:ln w="3175">
            <a:solidFill>
              <a:srgbClr val="969696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ca-ES"/>
          </a:p>
        </p:txBody>
      </p:sp>
      <p:sp>
        <p:nvSpPr>
          <p:cNvPr id="210995" name="Text Box 51"/>
          <p:cNvSpPr txBox="1">
            <a:spLocks noChangeArrowheads="1"/>
          </p:cNvSpPr>
          <p:nvPr userDrawn="1"/>
        </p:nvSpPr>
        <p:spPr bwMode="auto">
          <a:xfrm>
            <a:off x="6588125" y="5876925"/>
            <a:ext cx="2087563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fld id="{279FD252-E874-984F-956B-5C1CE524C5FF}" type="datetime6">
              <a:rPr lang="ca-ES" sz="1200">
                <a:solidFill>
                  <a:schemeClr val="bg2"/>
                </a:solidFill>
                <a:latin typeface="Helvetica*" charset="0"/>
              </a:rPr>
              <a:pPr algn="r">
                <a:spcBef>
                  <a:spcPct val="50000"/>
                </a:spcBef>
              </a:pPr>
              <a:t>noviembre 12</a:t>
            </a:fld>
            <a:endParaRPr lang="ca-ES" sz="1200">
              <a:solidFill>
                <a:schemeClr val="bg2"/>
              </a:solidFill>
              <a:latin typeface="Helvetica*" charset="0"/>
            </a:endParaRPr>
          </a:p>
        </p:txBody>
      </p:sp>
      <p:pic>
        <p:nvPicPr>
          <p:cNvPr id="210996" name="Picture 52" descr="icec_bn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6308725"/>
            <a:ext cx="1485900" cy="319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0997" name="Text Box 53"/>
          <p:cNvSpPr txBox="1">
            <a:spLocks noChangeArrowheads="1"/>
          </p:cNvSpPr>
          <p:nvPr userDrawn="1"/>
        </p:nvSpPr>
        <p:spPr bwMode="auto">
          <a:xfrm rot="5400000">
            <a:off x="5615782" y="3329781"/>
            <a:ext cx="6858000" cy="198437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ca-ES" sz="700" b="1">
                <a:solidFill>
                  <a:schemeClr val="bg1"/>
                </a:solidFill>
              </a:rPr>
              <a:t>ICEC</a:t>
            </a:r>
          </a:p>
        </p:txBody>
      </p:sp>
    </p:spTree>
  </p:cSld>
  <p:clrMapOvr>
    <a:masterClrMapping/>
  </p:clrMapOvr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ca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3671106148"/>
      </p:ext>
    </p:extLst>
  </p:cSld>
  <p:clrMapOvr>
    <a:masterClrMapping/>
  </p:clrMapOvr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_tradnl" smtClean="0"/>
              <a:t>Clic para editar título</a:t>
            </a:r>
            <a:endParaRPr lang="ca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</p:spTree>
    <p:extLst>
      <p:ext uri="{BB962C8B-B14F-4D97-AF65-F5344CB8AC3E}">
        <p14:creationId xmlns:p14="http://schemas.microsoft.com/office/powerpoint/2010/main" val="712307095"/>
      </p:ext>
    </p:extLst>
  </p:cSld>
  <p:clrMapOvr>
    <a:masterClrMapping/>
  </p:clrMapOvr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ca-ES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457200" y="1700213"/>
            <a:ext cx="4038600" cy="44259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ca-ES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648200" y="1700213"/>
            <a:ext cx="4038600" cy="44259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2984975349"/>
      </p:ext>
    </p:extLst>
  </p:cSld>
  <p:clrMapOvr>
    <a:masterClrMapping/>
  </p:clrMapOvr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_tradnl" smtClean="0"/>
              <a:t>Clic para editar título</a:t>
            </a:r>
            <a:endParaRPr lang="ca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ca-ES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392407551"/>
      </p:ext>
    </p:extLst>
  </p:cSld>
  <p:clrMapOvr>
    <a:masterClrMapping/>
  </p:clrMapOvr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418080762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ca-ES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468313" y="1700213"/>
            <a:ext cx="4027487" cy="44259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ca-ES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648200" y="1700213"/>
            <a:ext cx="4027488" cy="44259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2865220979"/>
      </p:ext>
    </p:extLst>
  </p:cSld>
  <p:clrMapOvr>
    <a:masterClrMapping/>
  </p:clrMapOvr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81705060"/>
      </p:ext>
    </p:extLst>
  </p:cSld>
  <p:clrMapOvr>
    <a:masterClrMapping/>
  </p:clrMapOvr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_tradnl" smtClean="0"/>
              <a:t>Clic para editar título</a:t>
            </a:r>
            <a:endParaRPr lang="ca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ca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</p:spTree>
    <p:extLst>
      <p:ext uri="{BB962C8B-B14F-4D97-AF65-F5344CB8AC3E}">
        <p14:creationId xmlns:p14="http://schemas.microsoft.com/office/powerpoint/2010/main" val="21798859"/>
      </p:ext>
    </p:extLst>
  </p:cSld>
  <p:clrMapOvr>
    <a:masterClrMapping/>
  </p:clrMapOvr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_tradnl" smtClean="0"/>
              <a:t>Clic para editar título</a:t>
            </a:r>
            <a:endParaRPr lang="ca-ES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a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</p:spTree>
    <p:extLst>
      <p:ext uri="{BB962C8B-B14F-4D97-AF65-F5344CB8AC3E}">
        <p14:creationId xmlns:p14="http://schemas.microsoft.com/office/powerpoint/2010/main" val="3515817751"/>
      </p:ext>
    </p:extLst>
  </p:cSld>
  <p:clrMapOvr>
    <a:masterClrMapping/>
  </p:clrMapOvr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ca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2268525014"/>
      </p:ext>
    </p:extLst>
  </p:cSld>
  <p:clrMapOvr>
    <a:masterClrMapping/>
  </p:clrMapOvr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_tradnl" smtClean="0"/>
              <a:t>Clic para editar título</a:t>
            </a:r>
            <a:endParaRPr lang="ca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992951674"/>
      </p:ext>
    </p:extLst>
  </p:cSld>
  <p:clrMapOvr>
    <a:masterClrMapping/>
  </p:clrMapOvr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994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790575" y="2700338"/>
            <a:ext cx="7542213" cy="595312"/>
          </a:xfrm>
          <a:extLst>
            <a:ext uri="{909E8E84-426E-40dd-AFC4-6F175D3DCCD1}">
              <a14:hiddenFill xmlns:a14="http://schemas.microsoft.com/office/drawing/2010/main">
                <a:solidFill>
                  <a:schemeClr val="bg2"/>
                </a:solidFill>
              </a14:hiddenFill>
            </a:ext>
          </a:extLst>
        </p:spPr>
        <p:txBody>
          <a:bodyPr>
            <a:spAutoFit/>
          </a:bodyPr>
          <a:lstStyle>
            <a:lvl1pPr algn="r">
              <a:defRPr>
                <a:solidFill>
                  <a:schemeClr val="bg2"/>
                </a:solidFill>
              </a:defRPr>
            </a:lvl1pPr>
          </a:lstStyle>
          <a:p>
            <a:pPr lvl="0"/>
            <a:r>
              <a:rPr lang="ca-ES" noProof="0" smtClean="0"/>
              <a:t>Feu clic aquí per editar l'estil de subtítols del patró.</a:t>
            </a:r>
          </a:p>
        </p:txBody>
      </p:sp>
      <p:sp>
        <p:nvSpPr>
          <p:cNvPr id="212995" name="Rectangle 3"/>
          <p:cNvSpPr>
            <a:spLocks noGrp="1" noChangeArrowheads="1"/>
          </p:cNvSpPr>
          <p:nvPr>
            <p:ph type="ctrTitle"/>
          </p:nvPr>
        </p:nvSpPr>
        <p:spPr>
          <a:xfrm>
            <a:off x="790575" y="1538288"/>
            <a:ext cx="7542213" cy="1190625"/>
          </a:xfrm>
          <a:extLst>
            <a:ext uri="{909E8E84-426E-40dd-AFC4-6F175D3DCCD1}">
              <a14:hiddenFill xmlns:a14="http://schemas.microsoft.com/office/drawing/2010/main">
                <a:solidFill>
                  <a:schemeClr val="tx2"/>
                </a:solidFill>
              </a14:hiddenFill>
            </a:ext>
          </a:extLst>
        </p:spPr>
        <p:txBody>
          <a:bodyPr anchor="b" anchorCtr="1">
            <a:spAutoFit/>
          </a:bodyPr>
          <a:lstStyle>
            <a:lvl1pPr algn="ctr">
              <a:defRPr sz="3600">
                <a:solidFill>
                  <a:schemeClr val="tx1"/>
                </a:solidFill>
              </a:defRPr>
            </a:lvl1pPr>
          </a:lstStyle>
          <a:p>
            <a:pPr lvl="0"/>
            <a:r>
              <a:rPr lang="ca-ES" noProof="0" smtClean="0"/>
              <a:t>Feu clic aquí per editar l'estil de títol del patró</a:t>
            </a:r>
          </a:p>
        </p:txBody>
      </p:sp>
      <p:sp>
        <p:nvSpPr>
          <p:cNvPr id="213012" name="Text Box 20"/>
          <p:cNvSpPr txBox="1">
            <a:spLocks noChangeArrowheads="1"/>
          </p:cNvSpPr>
          <p:nvPr userDrawn="1"/>
        </p:nvSpPr>
        <p:spPr bwMode="auto">
          <a:xfrm rot="5400000">
            <a:off x="5419725" y="3332163"/>
            <a:ext cx="6856413" cy="198437"/>
          </a:xfrm>
          <a:prstGeom prst="rect">
            <a:avLst/>
          </a:prstGeom>
          <a:solidFill>
            <a:srgbClr val="FFCC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ca-ES" sz="700" b="1">
                <a:solidFill>
                  <a:schemeClr val="bg1"/>
                </a:solidFill>
                <a:latin typeface="Helvetica*" charset="0"/>
              </a:rPr>
              <a:t>VIDEOJOCS</a:t>
            </a:r>
          </a:p>
        </p:txBody>
      </p:sp>
      <p:grpSp>
        <p:nvGrpSpPr>
          <p:cNvPr id="213026" name="Group 34"/>
          <p:cNvGrpSpPr>
            <a:grpSpLocks/>
          </p:cNvGrpSpPr>
          <p:nvPr userDrawn="1"/>
        </p:nvGrpSpPr>
        <p:grpSpPr bwMode="auto">
          <a:xfrm>
            <a:off x="790575" y="2698750"/>
            <a:ext cx="7542213" cy="82550"/>
            <a:chOff x="204" y="1706"/>
            <a:chExt cx="5216" cy="46"/>
          </a:xfrm>
        </p:grpSpPr>
        <p:grpSp>
          <p:nvGrpSpPr>
            <p:cNvPr id="213027" name="Group 35"/>
            <p:cNvGrpSpPr>
              <a:grpSpLocks/>
            </p:cNvGrpSpPr>
            <p:nvPr userDrawn="1"/>
          </p:nvGrpSpPr>
          <p:grpSpPr bwMode="auto">
            <a:xfrm rot="-5400000">
              <a:off x="491" y="1421"/>
              <a:ext cx="44" cy="618"/>
              <a:chOff x="0" y="0"/>
              <a:chExt cx="68" cy="618"/>
            </a:xfrm>
          </p:grpSpPr>
          <p:sp>
            <p:nvSpPr>
              <p:cNvPr id="213028" name="Rectangle 36"/>
              <p:cNvSpPr>
                <a:spLocks noChangeArrowheads="1"/>
              </p:cNvSpPr>
              <p:nvPr userDrawn="1"/>
            </p:nvSpPr>
            <p:spPr bwMode="auto">
              <a:xfrm flipH="1">
                <a:off x="0" y="362"/>
                <a:ext cx="68" cy="68"/>
              </a:xfrm>
              <a:prstGeom prst="rect">
                <a:avLst/>
              </a:prstGeom>
              <a:solidFill>
                <a:schemeClr val="fol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ca-ES"/>
              </a:p>
            </p:txBody>
          </p:sp>
          <p:sp>
            <p:nvSpPr>
              <p:cNvPr id="213029" name="Rectangle 37"/>
              <p:cNvSpPr>
                <a:spLocks noChangeArrowheads="1"/>
              </p:cNvSpPr>
              <p:nvPr userDrawn="1"/>
            </p:nvSpPr>
            <p:spPr bwMode="auto">
              <a:xfrm flipH="1">
                <a:off x="0" y="52"/>
                <a:ext cx="68" cy="62"/>
              </a:xfrm>
              <a:prstGeom prst="rect">
                <a:avLst/>
              </a:prstGeom>
              <a:solidFill>
                <a:srgbClr val="FFCC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ca-ES"/>
              </a:p>
            </p:txBody>
          </p:sp>
          <p:sp>
            <p:nvSpPr>
              <p:cNvPr id="213030" name="Rectangle 38"/>
              <p:cNvSpPr>
                <a:spLocks noChangeArrowheads="1"/>
              </p:cNvSpPr>
              <p:nvPr userDrawn="1"/>
            </p:nvSpPr>
            <p:spPr bwMode="auto">
              <a:xfrm flipH="1">
                <a:off x="0" y="114"/>
                <a:ext cx="68" cy="64"/>
              </a:xfrm>
              <a:prstGeom prst="rect">
                <a:avLst/>
              </a:prstGeom>
              <a:solidFill>
                <a:srgbClr val="0099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ca-ES"/>
              </a:p>
            </p:txBody>
          </p:sp>
          <p:sp>
            <p:nvSpPr>
              <p:cNvPr id="213031" name="Rectangle 39"/>
              <p:cNvSpPr>
                <a:spLocks noChangeArrowheads="1"/>
              </p:cNvSpPr>
              <p:nvPr userDrawn="1"/>
            </p:nvSpPr>
            <p:spPr bwMode="auto">
              <a:xfrm flipH="1">
                <a:off x="0" y="178"/>
                <a:ext cx="68" cy="60"/>
              </a:xfrm>
              <a:prstGeom prst="rect">
                <a:avLst/>
              </a:prstGeom>
              <a:solidFill>
                <a:srgbClr val="FF66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ca-ES"/>
              </a:p>
            </p:txBody>
          </p:sp>
          <p:sp>
            <p:nvSpPr>
              <p:cNvPr id="213032" name="Rectangle 40"/>
              <p:cNvSpPr>
                <a:spLocks noChangeArrowheads="1"/>
              </p:cNvSpPr>
              <p:nvPr userDrawn="1"/>
            </p:nvSpPr>
            <p:spPr bwMode="auto">
              <a:xfrm flipH="1">
                <a:off x="0" y="232"/>
                <a:ext cx="68" cy="61"/>
              </a:xfrm>
              <a:prstGeom prst="rect">
                <a:avLst/>
              </a:prstGeom>
              <a:solidFill>
                <a:srgbClr val="990033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ca-ES"/>
              </a:p>
            </p:txBody>
          </p:sp>
          <p:sp>
            <p:nvSpPr>
              <p:cNvPr id="213033" name="Rectangle 41"/>
              <p:cNvSpPr>
                <a:spLocks noChangeArrowheads="1"/>
              </p:cNvSpPr>
              <p:nvPr userDrawn="1"/>
            </p:nvSpPr>
            <p:spPr bwMode="auto">
              <a:xfrm flipH="1">
                <a:off x="0" y="292"/>
                <a:ext cx="68" cy="72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ca-ES"/>
              </a:p>
            </p:txBody>
          </p:sp>
          <p:sp>
            <p:nvSpPr>
              <p:cNvPr id="213034" name="Rectangle 42"/>
              <p:cNvSpPr>
                <a:spLocks noChangeArrowheads="1"/>
              </p:cNvSpPr>
              <p:nvPr userDrawn="1"/>
            </p:nvSpPr>
            <p:spPr bwMode="auto">
              <a:xfrm flipH="1">
                <a:off x="0" y="427"/>
                <a:ext cx="68" cy="72"/>
              </a:xfrm>
              <a:prstGeom prst="rect">
                <a:avLst/>
              </a:prstGeom>
              <a:solidFill>
                <a:srgbClr val="0066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ca-ES"/>
              </a:p>
            </p:txBody>
          </p:sp>
          <p:sp>
            <p:nvSpPr>
              <p:cNvPr id="213035" name="Rectangle 43"/>
              <p:cNvSpPr>
                <a:spLocks noChangeArrowheads="1"/>
              </p:cNvSpPr>
              <p:nvPr userDrawn="1"/>
            </p:nvSpPr>
            <p:spPr bwMode="auto">
              <a:xfrm flipH="1">
                <a:off x="0" y="491"/>
                <a:ext cx="68" cy="63"/>
              </a:xfrm>
              <a:prstGeom prst="rect">
                <a:avLst/>
              </a:prstGeom>
              <a:solidFill>
                <a:srgbClr val="9900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ca-ES"/>
              </a:p>
            </p:txBody>
          </p:sp>
          <p:sp>
            <p:nvSpPr>
              <p:cNvPr id="213036" name="Rectangle 44"/>
              <p:cNvSpPr>
                <a:spLocks noChangeArrowheads="1"/>
              </p:cNvSpPr>
              <p:nvPr userDrawn="1"/>
            </p:nvSpPr>
            <p:spPr bwMode="auto">
              <a:xfrm flipH="1">
                <a:off x="0" y="553"/>
                <a:ext cx="68" cy="65"/>
              </a:xfrm>
              <a:prstGeom prst="rect">
                <a:avLst/>
              </a:prstGeom>
              <a:solidFill>
                <a:srgbClr val="FFCC99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ca-ES"/>
              </a:p>
            </p:txBody>
          </p:sp>
          <p:sp>
            <p:nvSpPr>
              <p:cNvPr id="213037" name="Rectangle 45"/>
              <p:cNvSpPr>
                <a:spLocks noChangeArrowheads="1"/>
              </p:cNvSpPr>
              <p:nvPr userDrawn="1"/>
            </p:nvSpPr>
            <p:spPr bwMode="auto">
              <a:xfrm flipH="1">
                <a:off x="0" y="0"/>
                <a:ext cx="68" cy="62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ca-ES"/>
              </a:p>
            </p:txBody>
          </p:sp>
        </p:grpSp>
        <p:sp>
          <p:nvSpPr>
            <p:cNvPr id="213038" name="Line 46"/>
            <p:cNvSpPr>
              <a:spLocks noChangeShapeType="1"/>
            </p:cNvSpPr>
            <p:nvPr userDrawn="1"/>
          </p:nvSpPr>
          <p:spPr bwMode="auto">
            <a:xfrm>
              <a:off x="204" y="1706"/>
              <a:ext cx="5216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a-ES"/>
            </a:p>
          </p:txBody>
        </p:sp>
      </p:grpSp>
      <p:sp>
        <p:nvSpPr>
          <p:cNvPr id="213040" name="Line 48"/>
          <p:cNvSpPr>
            <a:spLocks noChangeShapeType="1"/>
          </p:cNvSpPr>
          <p:nvPr userDrawn="1"/>
        </p:nvSpPr>
        <p:spPr bwMode="auto">
          <a:xfrm>
            <a:off x="468313" y="6165850"/>
            <a:ext cx="8207375" cy="0"/>
          </a:xfrm>
          <a:prstGeom prst="line">
            <a:avLst/>
          </a:prstGeom>
          <a:noFill/>
          <a:ln w="3175">
            <a:solidFill>
              <a:srgbClr val="969696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ca-ES"/>
          </a:p>
        </p:txBody>
      </p:sp>
      <p:sp>
        <p:nvSpPr>
          <p:cNvPr id="213042" name="Text Box 50"/>
          <p:cNvSpPr txBox="1">
            <a:spLocks noChangeArrowheads="1"/>
          </p:cNvSpPr>
          <p:nvPr userDrawn="1"/>
        </p:nvSpPr>
        <p:spPr bwMode="auto">
          <a:xfrm>
            <a:off x="6588125" y="5876925"/>
            <a:ext cx="2087563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fld id="{964B4A2A-EAD6-B147-A0AD-E207399C8FDC}" type="datetime6">
              <a:rPr lang="ca-ES" sz="1200">
                <a:solidFill>
                  <a:schemeClr val="bg2"/>
                </a:solidFill>
                <a:latin typeface="Helvetica*" charset="0"/>
              </a:rPr>
              <a:pPr algn="r">
                <a:spcBef>
                  <a:spcPct val="50000"/>
                </a:spcBef>
              </a:pPr>
              <a:t>noviembre 12</a:t>
            </a:fld>
            <a:endParaRPr lang="ca-ES" sz="1200">
              <a:solidFill>
                <a:schemeClr val="bg2"/>
              </a:solidFill>
              <a:latin typeface="Helvetica*" charset="0"/>
            </a:endParaRPr>
          </a:p>
        </p:txBody>
      </p:sp>
      <p:pic>
        <p:nvPicPr>
          <p:cNvPr id="213043" name="Picture 51" descr="icec_bn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6308725"/>
            <a:ext cx="1485900" cy="319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3044" name="Text Box 52"/>
          <p:cNvSpPr txBox="1">
            <a:spLocks noChangeArrowheads="1"/>
          </p:cNvSpPr>
          <p:nvPr userDrawn="1"/>
        </p:nvSpPr>
        <p:spPr bwMode="auto">
          <a:xfrm rot="5400000">
            <a:off x="5615782" y="3329781"/>
            <a:ext cx="6858000" cy="198437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ca-ES" sz="700" b="1">
                <a:solidFill>
                  <a:schemeClr val="bg1"/>
                </a:solidFill>
              </a:rPr>
              <a:t>ICEC</a:t>
            </a:r>
          </a:p>
        </p:txBody>
      </p:sp>
    </p:spTree>
  </p:cSld>
  <p:clrMapOvr>
    <a:masterClrMapping/>
  </p:clrMapOvr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ca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672133631"/>
      </p:ext>
    </p:extLst>
  </p:cSld>
  <p:clrMapOvr>
    <a:masterClrMapping/>
  </p:clrMapOvr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_tradnl" smtClean="0"/>
              <a:t>Clic para editar título</a:t>
            </a:r>
            <a:endParaRPr lang="ca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</p:spTree>
    <p:extLst>
      <p:ext uri="{BB962C8B-B14F-4D97-AF65-F5344CB8AC3E}">
        <p14:creationId xmlns:p14="http://schemas.microsoft.com/office/powerpoint/2010/main" val="3429107205"/>
      </p:ext>
    </p:extLst>
  </p:cSld>
  <p:clrMapOvr>
    <a:masterClrMapping/>
  </p:clrMapOvr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ca-ES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457200" y="1700213"/>
            <a:ext cx="4038600" cy="44259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ca-ES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648200" y="1700213"/>
            <a:ext cx="4038600" cy="44259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1249927660"/>
      </p:ext>
    </p:extLst>
  </p:cSld>
  <p:clrMapOvr>
    <a:masterClrMapping/>
  </p:clrMapOvr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_tradnl" smtClean="0"/>
              <a:t>Clic para editar título</a:t>
            </a:r>
            <a:endParaRPr lang="ca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ca-ES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130481239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s-ES_tradnl" smtClean="0"/>
              <a:t>Clic para editar título</a:t>
            </a:r>
            <a:endParaRPr lang="ca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ca-ES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4031451451"/>
      </p:ext>
    </p:extLst>
  </p:cSld>
  <p:clrMapOvr>
    <a:masterClrMapping/>
  </p:clrMapOvr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3315179209"/>
      </p:ext>
    </p:extLst>
  </p:cSld>
  <p:clrMapOvr>
    <a:masterClrMapping/>
  </p:clrMapOvr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29741414"/>
      </p:ext>
    </p:extLst>
  </p:cSld>
  <p:clrMapOvr>
    <a:masterClrMapping/>
  </p:clrMapOvr>
</p:sldLayout>
</file>

<file path=ppt/slideLayouts/slideLayout16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_tradnl" smtClean="0"/>
              <a:t>Clic para editar título</a:t>
            </a:r>
            <a:endParaRPr lang="ca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ca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</p:spTree>
    <p:extLst>
      <p:ext uri="{BB962C8B-B14F-4D97-AF65-F5344CB8AC3E}">
        <p14:creationId xmlns:p14="http://schemas.microsoft.com/office/powerpoint/2010/main" val="2112004935"/>
      </p:ext>
    </p:extLst>
  </p:cSld>
  <p:clrMapOvr>
    <a:masterClrMapping/>
  </p:clrMapOvr>
</p:sldLayout>
</file>

<file path=ppt/slideLayouts/slideLayout16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_tradnl" smtClean="0"/>
              <a:t>Clic para editar título</a:t>
            </a:r>
            <a:endParaRPr lang="ca-ES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a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</p:spTree>
    <p:extLst>
      <p:ext uri="{BB962C8B-B14F-4D97-AF65-F5344CB8AC3E}">
        <p14:creationId xmlns:p14="http://schemas.microsoft.com/office/powerpoint/2010/main" val="3405412960"/>
      </p:ext>
    </p:extLst>
  </p:cSld>
  <p:clrMapOvr>
    <a:masterClrMapping/>
  </p:clrMapOvr>
</p:sldLayout>
</file>

<file path=ppt/slideLayouts/slideLayout16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ca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1703054816"/>
      </p:ext>
    </p:extLst>
  </p:cSld>
  <p:clrMapOvr>
    <a:masterClrMapping/>
  </p:clrMapOvr>
</p:sldLayout>
</file>

<file path=ppt/slideLayouts/slideLayout1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_tradnl" smtClean="0"/>
              <a:t>Clic para editar título</a:t>
            </a:r>
            <a:endParaRPr lang="ca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3631163247"/>
      </p:ext>
    </p:extLst>
  </p:cSld>
  <p:clrMapOvr>
    <a:masterClrMapping/>
  </p:clrMapOvr>
</p:sldLayout>
</file>

<file path=ppt/slideLayouts/slideLayout16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 vert="horz"/>
          <a:lstStyle/>
          <a:p>
            <a:r>
              <a:rPr lang="es-ES_tradnl" smtClean="0"/>
              <a:t>Clic para editar título</a:t>
            </a:r>
            <a:endParaRPr lang="ca-ES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s-ES_tradnl" smtClean="0"/>
              <a:t>Haga clic para modificar el estilo de subtítulo del patrón</a:t>
            </a:r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3635276095"/>
      </p:ext>
    </p:extLst>
  </p:cSld>
  <p:clrMapOvr>
    <a:masterClrMapping/>
  </p:clrMapOvr>
</p:sldLayout>
</file>

<file path=ppt/slideLayouts/slideLayout16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/>
          <a:lstStyle/>
          <a:p>
            <a:r>
              <a:rPr lang="es-ES_tradnl" smtClean="0"/>
              <a:t>Clic para editar título</a:t>
            </a:r>
            <a:endParaRPr lang="ca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1657384846"/>
      </p:ext>
    </p:extLst>
  </p:cSld>
  <p:clrMapOvr>
    <a:masterClrMapping/>
  </p:clrMapOvr>
</p:sldLayout>
</file>

<file path=ppt/slideLayouts/slideLayout16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vert="horz" anchor="t"/>
          <a:lstStyle>
            <a:lvl1pPr algn="l">
              <a:defRPr sz="4000" b="1" cap="all"/>
            </a:lvl1pPr>
          </a:lstStyle>
          <a:p>
            <a:r>
              <a:rPr lang="es-ES_tradnl" smtClean="0"/>
              <a:t>Clic para editar título</a:t>
            </a:r>
            <a:endParaRPr lang="ca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</p:spTree>
    <p:extLst>
      <p:ext uri="{BB962C8B-B14F-4D97-AF65-F5344CB8AC3E}">
        <p14:creationId xmlns:p14="http://schemas.microsoft.com/office/powerpoint/2010/main" val="3870561844"/>
      </p:ext>
    </p:extLst>
  </p:cSld>
  <p:clrMapOvr>
    <a:masterClrMapping/>
  </p:clrMapOvr>
</p:sldLayout>
</file>

<file path=ppt/slideLayouts/slideLayout16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/>
          <a:lstStyle/>
          <a:p>
            <a:r>
              <a:rPr lang="es-ES_tradnl" smtClean="0"/>
              <a:t>Clic para editar título</a:t>
            </a:r>
            <a:endParaRPr lang="ca-ES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 vert="horz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ca-ES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 vert="horz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293273385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3787009710"/>
      </p:ext>
    </p:extLst>
  </p:cSld>
  <p:clrMapOvr>
    <a:masterClrMapping/>
  </p:clrMapOvr>
</p:sldLayout>
</file>

<file path=ppt/slideLayouts/slideLayout17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/>
          <a:lstStyle>
            <a:lvl1pPr>
              <a:defRPr/>
            </a:lvl1pPr>
          </a:lstStyle>
          <a:p>
            <a:r>
              <a:rPr lang="es-ES_tradnl" smtClean="0"/>
              <a:t>Clic para editar título</a:t>
            </a:r>
            <a:endParaRPr lang="ca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 vert="horz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ca-ES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 vert="horz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3707803743"/>
      </p:ext>
    </p:extLst>
  </p:cSld>
  <p:clrMapOvr>
    <a:masterClrMapping/>
  </p:clrMapOvr>
</p:sldLayout>
</file>

<file path=ppt/slideLayouts/slideLayout17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/>
          <a:lstStyle/>
          <a:p>
            <a:r>
              <a:rPr lang="es-ES_tradnl" smtClean="0"/>
              <a:t>Clic para editar título</a:t>
            </a:r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3244810455"/>
      </p:ext>
    </p:extLst>
  </p:cSld>
  <p:clrMapOvr>
    <a:masterClrMapping/>
  </p:clrMapOvr>
</p:sldLayout>
</file>

<file path=ppt/slideLayouts/slideLayout17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66688289"/>
      </p:ext>
    </p:extLst>
  </p:cSld>
  <p:clrMapOvr>
    <a:masterClrMapping/>
  </p:clrMapOvr>
</p:sldLayout>
</file>

<file path=ppt/slideLayouts/slideLayout17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vert="horz" anchor="b"/>
          <a:lstStyle>
            <a:lvl1pPr algn="l">
              <a:defRPr sz="2000" b="1"/>
            </a:lvl1pPr>
          </a:lstStyle>
          <a:p>
            <a:r>
              <a:rPr lang="es-ES_tradnl" smtClean="0"/>
              <a:t>Clic para editar título</a:t>
            </a:r>
            <a:endParaRPr lang="ca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 vert="horz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ca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</p:spTree>
    <p:extLst>
      <p:ext uri="{BB962C8B-B14F-4D97-AF65-F5344CB8AC3E}">
        <p14:creationId xmlns:p14="http://schemas.microsoft.com/office/powerpoint/2010/main" val="3823109908"/>
      </p:ext>
    </p:extLst>
  </p:cSld>
  <p:clrMapOvr>
    <a:masterClrMapping/>
  </p:clrMapOvr>
</p:sldLayout>
</file>

<file path=ppt/slideLayouts/slideLayout17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vert="horz" anchor="b"/>
          <a:lstStyle>
            <a:lvl1pPr algn="l">
              <a:defRPr sz="2000" b="1"/>
            </a:lvl1pPr>
          </a:lstStyle>
          <a:p>
            <a:r>
              <a:rPr lang="es-ES_tradnl" smtClean="0"/>
              <a:t>Clic para editar título</a:t>
            </a:r>
            <a:endParaRPr lang="ca-ES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a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</p:spTree>
    <p:extLst>
      <p:ext uri="{BB962C8B-B14F-4D97-AF65-F5344CB8AC3E}">
        <p14:creationId xmlns:p14="http://schemas.microsoft.com/office/powerpoint/2010/main" val="578769679"/>
      </p:ext>
    </p:extLst>
  </p:cSld>
  <p:clrMapOvr>
    <a:masterClrMapping/>
  </p:clrMapOvr>
</p:sldLayout>
</file>

<file path=ppt/slideLayouts/slideLayout17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/>
          <a:lstStyle/>
          <a:p>
            <a:r>
              <a:rPr lang="es-ES_tradnl" smtClean="0"/>
              <a:t>Clic para editar título</a:t>
            </a:r>
            <a:endParaRPr lang="ca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417240184"/>
      </p:ext>
    </p:extLst>
  </p:cSld>
  <p:clrMapOvr>
    <a:masterClrMapping/>
  </p:clrMapOvr>
</p:sldLayout>
</file>

<file path=ppt/slideLayouts/slideLayout1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s-ES_tradnl" smtClean="0"/>
              <a:t>Clic para editar título</a:t>
            </a:r>
            <a:endParaRPr lang="ca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217184856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7831998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_tradnl" smtClean="0"/>
              <a:t>Clic para editar título</a:t>
            </a:r>
            <a:endParaRPr lang="ca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ca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</p:spTree>
    <p:extLst>
      <p:ext uri="{BB962C8B-B14F-4D97-AF65-F5344CB8AC3E}">
        <p14:creationId xmlns:p14="http://schemas.microsoft.com/office/powerpoint/2010/main" val="32942179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ca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223567272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_tradnl" smtClean="0"/>
              <a:t>Clic para editar título</a:t>
            </a:r>
            <a:endParaRPr lang="ca-ES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a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</p:spTree>
    <p:extLst>
      <p:ext uri="{BB962C8B-B14F-4D97-AF65-F5344CB8AC3E}">
        <p14:creationId xmlns:p14="http://schemas.microsoft.com/office/powerpoint/2010/main" val="90909672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ca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78530225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404813"/>
            <a:ext cx="2057400" cy="5721350"/>
          </a:xfrm>
        </p:spPr>
        <p:txBody>
          <a:bodyPr vert="eaVert"/>
          <a:lstStyle/>
          <a:p>
            <a:r>
              <a:rPr lang="es-ES_tradnl" smtClean="0"/>
              <a:t>Clic para editar título</a:t>
            </a:r>
            <a:endParaRPr lang="ca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404813"/>
            <a:ext cx="6019800" cy="5721350"/>
          </a:xfrm>
        </p:spPr>
        <p:txBody>
          <a:bodyPr vert="eaVert"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16234028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62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790575" y="2700338"/>
            <a:ext cx="7542213" cy="595312"/>
          </a:xfrm>
          <a:extLst>
            <a:ext uri="{909E8E84-426E-40dd-AFC4-6F175D3DCCD1}">
              <a14:hiddenFill xmlns:a14="http://schemas.microsoft.com/office/drawing/2010/main">
                <a:solidFill>
                  <a:schemeClr val="bg2"/>
                </a:solidFill>
              </a14:hiddenFill>
            </a:ext>
          </a:extLst>
        </p:spPr>
        <p:txBody>
          <a:bodyPr>
            <a:spAutoFit/>
          </a:bodyPr>
          <a:lstStyle>
            <a:lvl1pPr algn="r">
              <a:defRPr>
                <a:solidFill>
                  <a:schemeClr val="bg2"/>
                </a:solidFill>
              </a:defRPr>
            </a:lvl1pPr>
          </a:lstStyle>
          <a:p>
            <a:pPr lvl="0"/>
            <a:r>
              <a:rPr lang="ca-ES" noProof="0" smtClean="0"/>
              <a:t>Feu clic aquí per editar l'estil de subtítols del patró.</a:t>
            </a:r>
          </a:p>
        </p:txBody>
      </p:sp>
      <p:sp>
        <p:nvSpPr>
          <p:cNvPr id="194563" name="Rectangle 3"/>
          <p:cNvSpPr>
            <a:spLocks noGrp="1" noChangeArrowheads="1"/>
          </p:cNvSpPr>
          <p:nvPr>
            <p:ph type="ctrTitle"/>
          </p:nvPr>
        </p:nvSpPr>
        <p:spPr>
          <a:xfrm>
            <a:off x="790575" y="1538288"/>
            <a:ext cx="7542213" cy="1190625"/>
          </a:xfrm>
          <a:extLst>
            <a:ext uri="{909E8E84-426E-40dd-AFC4-6F175D3DCCD1}">
              <a14:hiddenFill xmlns:a14="http://schemas.microsoft.com/office/drawing/2010/main">
                <a:solidFill>
                  <a:schemeClr val="tx2"/>
                </a:solidFill>
              </a14:hiddenFill>
            </a:ext>
          </a:extLst>
        </p:spPr>
        <p:txBody>
          <a:bodyPr anchor="b" anchorCtr="1">
            <a:spAutoFit/>
          </a:bodyPr>
          <a:lstStyle>
            <a:lvl1pPr algn="ctr">
              <a:defRPr sz="3600">
                <a:solidFill>
                  <a:schemeClr val="tx1"/>
                </a:solidFill>
              </a:defRPr>
            </a:lvl1pPr>
          </a:lstStyle>
          <a:p>
            <a:pPr lvl="0"/>
            <a:r>
              <a:rPr lang="ca-ES" noProof="0" smtClean="0"/>
              <a:t>Feu clic aquí per editar l'estil de títol del patró</a:t>
            </a:r>
          </a:p>
        </p:txBody>
      </p:sp>
      <p:sp>
        <p:nvSpPr>
          <p:cNvPr id="194581" name="Text Box 21"/>
          <p:cNvSpPr txBox="1">
            <a:spLocks noChangeArrowheads="1"/>
          </p:cNvSpPr>
          <p:nvPr userDrawn="1"/>
        </p:nvSpPr>
        <p:spPr bwMode="auto">
          <a:xfrm rot="5400000">
            <a:off x="5386387" y="3379788"/>
            <a:ext cx="6958013" cy="198438"/>
          </a:xfrm>
          <a:prstGeom prst="rect">
            <a:avLst/>
          </a:prstGeom>
          <a:solidFill>
            <a:srgbClr val="FF66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ca-ES" sz="700" b="1">
                <a:solidFill>
                  <a:schemeClr val="bg1"/>
                </a:solidFill>
              </a:rPr>
              <a:t>ARTS ESCÈNIQUES</a:t>
            </a:r>
          </a:p>
        </p:txBody>
      </p:sp>
      <p:grpSp>
        <p:nvGrpSpPr>
          <p:cNvPr id="194595" name="Group 35"/>
          <p:cNvGrpSpPr>
            <a:grpSpLocks/>
          </p:cNvGrpSpPr>
          <p:nvPr userDrawn="1"/>
        </p:nvGrpSpPr>
        <p:grpSpPr bwMode="auto">
          <a:xfrm>
            <a:off x="790575" y="2708275"/>
            <a:ext cx="7542213" cy="71438"/>
            <a:chOff x="204" y="1706"/>
            <a:chExt cx="5216" cy="46"/>
          </a:xfrm>
        </p:grpSpPr>
        <p:grpSp>
          <p:nvGrpSpPr>
            <p:cNvPr id="194582" name="Group 22"/>
            <p:cNvGrpSpPr>
              <a:grpSpLocks/>
            </p:cNvGrpSpPr>
            <p:nvPr userDrawn="1"/>
          </p:nvGrpSpPr>
          <p:grpSpPr bwMode="auto">
            <a:xfrm rot="-5400000">
              <a:off x="491" y="1421"/>
              <a:ext cx="44" cy="618"/>
              <a:chOff x="0" y="0"/>
              <a:chExt cx="68" cy="618"/>
            </a:xfrm>
          </p:grpSpPr>
          <p:sp>
            <p:nvSpPr>
              <p:cNvPr id="194583" name="Rectangle 23"/>
              <p:cNvSpPr>
                <a:spLocks noChangeArrowheads="1"/>
              </p:cNvSpPr>
              <p:nvPr userDrawn="1"/>
            </p:nvSpPr>
            <p:spPr bwMode="auto">
              <a:xfrm flipH="1">
                <a:off x="0" y="362"/>
                <a:ext cx="68" cy="68"/>
              </a:xfrm>
              <a:prstGeom prst="rect">
                <a:avLst/>
              </a:prstGeom>
              <a:solidFill>
                <a:schemeClr val="fol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ca-ES"/>
              </a:p>
            </p:txBody>
          </p:sp>
          <p:sp>
            <p:nvSpPr>
              <p:cNvPr id="194584" name="Rectangle 24"/>
              <p:cNvSpPr>
                <a:spLocks noChangeArrowheads="1"/>
              </p:cNvSpPr>
              <p:nvPr userDrawn="1"/>
            </p:nvSpPr>
            <p:spPr bwMode="auto">
              <a:xfrm flipH="1">
                <a:off x="0" y="52"/>
                <a:ext cx="68" cy="62"/>
              </a:xfrm>
              <a:prstGeom prst="rect">
                <a:avLst/>
              </a:prstGeom>
              <a:solidFill>
                <a:srgbClr val="FFCC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ca-ES"/>
              </a:p>
            </p:txBody>
          </p:sp>
          <p:sp>
            <p:nvSpPr>
              <p:cNvPr id="194585" name="Rectangle 25"/>
              <p:cNvSpPr>
                <a:spLocks noChangeArrowheads="1"/>
              </p:cNvSpPr>
              <p:nvPr userDrawn="1"/>
            </p:nvSpPr>
            <p:spPr bwMode="auto">
              <a:xfrm flipH="1">
                <a:off x="0" y="114"/>
                <a:ext cx="68" cy="64"/>
              </a:xfrm>
              <a:prstGeom prst="rect">
                <a:avLst/>
              </a:prstGeom>
              <a:solidFill>
                <a:srgbClr val="0099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ca-ES"/>
              </a:p>
            </p:txBody>
          </p:sp>
          <p:sp>
            <p:nvSpPr>
              <p:cNvPr id="194586" name="Rectangle 26"/>
              <p:cNvSpPr>
                <a:spLocks noChangeArrowheads="1"/>
              </p:cNvSpPr>
              <p:nvPr userDrawn="1"/>
            </p:nvSpPr>
            <p:spPr bwMode="auto">
              <a:xfrm flipH="1">
                <a:off x="0" y="178"/>
                <a:ext cx="68" cy="60"/>
              </a:xfrm>
              <a:prstGeom prst="rect">
                <a:avLst/>
              </a:prstGeom>
              <a:solidFill>
                <a:srgbClr val="FF66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ca-ES"/>
              </a:p>
            </p:txBody>
          </p:sp>
          <p:sp>
            <p:nvSpPr>
              <p:cNvPr id="194587" name="Rectangle 27"/>
              <p:cNvSpPr>
                <a:spLocks noChangeArrowheads="1"/>
              </p:cNvSpPr>
              <p:nvPr userDrawn="1"/>
            </p:nvSpPr>
            <p:spPr bwMode="auto">
              <a:xfrm flipH="1">
                <a:off x="0" y="232"/>
                <a:ext cx="68" cy="61"/>
              </a:xfrm>
              <a:prstGeom prst="rect">
                <a:avLst/>
              </a:prstGeom>
              <a:solidFill>
                <a:srgbClr val="990033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ca-ES"/>
              </a:p>
            </p:txBody>
          </p:sp>
          <p:sp>
            <p:nvSpPr>
              <p:cNvPr id="194588" name="Rectangle 28"/>
              <p:cNvSpPr>
                <a:spLocks noChangeArrowheads="1"/>
              </p:cNvSpPr>
              <p:nvPr userDrawn="1"/>
            </p:nvSpPr>
            <p:spPr bwMode="auto">
              <a:xfrm flipH="1">
                <a:off x="0" y="292"/>
                <a:ext cx="68" cy="72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ca-ES"/>
              </a:p>
            </p:txBody>
          </p:sp>
          <p:sp>
            <p:nvSpPr>
              <p:cNvPr id="194589" name="Rectangle 29"/>
              <p:cNvSpPr>
                <a:spLocks noChangeArrowheads="1"/>
              </p:cNvSpPr>
              <p:nvPr userDrawn="1"/>
            </p:nvSpPr>
            <p:spPr bwMode="auto">
              <a:xfrm flipH="1">
                <a:off x="0" y="427"/>
                <a:ext cx="68" cy="72"/>
              </a:xfrm>
              <a:prstGeom prst="rect">
                <a:avLst/>
              </a:prstGeom>
              <a:solidFill>
                <a:srgbClr val="0066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ca-ES"/>
              </a:p>
            </p:txBody>
          </p:sp>
          <p:sp>
            <p:nvSpPr>
              <p:cNvPr id="194590" name="Rectangle 30"/>
              <p:cNvSpPr>
                <a:spLocks noChangeArrowheads="1"/>
              </p:cNvSpPr>
              <p:nvPr userDrawn="1"/>
            </p:nvSpPr>
            <p:spPr bwMode="auto">
              <a:xfrm flipH="1">
                <a:off x="0" y="491"/>
                <a:ext cx="68" cy="63"/>
              </a:xfrm>
              <a:prstGeom prst="rect">
                <a:avLst/>
              </a:prstGeom>
              <a:solidFill>
                <a:srgbClr val="9900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ca-ES"/>
              </a:p>
            </p:txBody>
          </p:sp>
          <p:sp>
            <p:nvSpPr>
              <p:cNvPr id="194591" name="Rectangle 31"/>
              <p:cNvSpPr>
                <a:spLocks noChangeArrowheads="1"/>
              </p:cNvSpPr>
              <p:nvPr userDrawn="1"/>
            </p:nvSpPr>
            <p:spPr bwMode="auto">
              <a:xfrm flipH="1">
                <a:off x="0" y="553"/>
                <a:ext cx="68" cy="65"/>
              </a:xfrm>
              <a:prstGeom prst="rect">
                <a:avLst/>
              </a:prstGeom>
              <a:solidFill>
                <a:srgbClr val="FFCC99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ca-ES"/>
              </a:p>
            </p:txBody>
          </p:sp>
          <p:sp>
            <p:nvSpPr>
              <p:cNvPr id="194592" name="Rectangle 32"/>
              <p:cNvSpPr>
                <a:spLocks noChangeArrowheads="1"/>
              </p:cNvSpPr>
              <p:nvPr userDrawn="1"/>
            </p:nvSpPr>
            <p:spPr bwMode="auto">
              <a:xfrm flipH="1">
                <a:off x="0" y="0"/>
                <a:ext cx="68" cy="62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ca-ES"/>
              </a:p>
            </p:txBody>
          </p:sp>
        </p:grpSp>
        <p:sp>
          <p:nvSpPr>
            <p:cNvPr id="194566" name="Line 6"/>
            <p:cNvSpPr>
              <a:spLocks noChangeShapeType="1"/>
            </p:cNvSpPr>
            <p:nvPr userDrawn="1"/>
          </p:nvSpPr>
          <p:spPr bwMode="auto">
            <a:xfrm>
              <a:off x="204" y="1706"/>
              <a:ext cx="5216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a-ES"/>
            </a:p>
          </p:txBody>
        </p:sp>
      </p:grpSp>
      <p:sp>
        <p:nvSpPr>
          <p:cNvPr id="194598" name="Line 38"/>
          <p:cNvSpPr>
            <a:spLocks noChangeShapeType="1"/>
          </p:cNvSpPr>
          <p:nvPr userDrawn="1"/>
        </p:nvSpPr>
        <p:spPr bwMode="auto">
          <a:xfrm>
            <a:off x="468313" y="6165850"/>
            <a:ext cx="8207375" cy="0"/>
          </a:xfrm>
          <a:prstGeom prst="line">
            <a:avLst/>
          </a:prstGeom>
          <a:noFill/>
          <a:ln w="3175">
            <a:solidFill>
              <a:srgbClr val="969696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ca-ES"/>
          </a:p>
        </p:txBody>
      </p:sp>
      <p:sp>
        <p:nvSpPr>
          <p:cNvPr id="194602" name="Text Box 42"/>
          <p:cNvSpPr txBox="1">
            <a:spLocks noChangeArrowheads="1"/>
          </p:cNvSpPr>
          <p:nvPr userDrawn="1"/>
        </p:nvSpPr>
        <p:spPr bwMode="auto">
          <a:xfrm>
            <a:off x="6588125" y="5876925"/>
            <a:ext cx="2087563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fld id="{A2029921-5E3D-954B-A6D4-911DAB8B2362}" type="datetime6">
              <a:rPr lang="ca-ES" sz="1200">
                <a:solidFill>
                  <a:schemeClr val="bg2"/>
                </a:solidFill>
                <a:latin typeface="Helvetica*" charset="0"/>
              </a:rPr>
              <a:pPr algn="r">
                <a:spcBef>
                  <a:spcPct val="50000"/>
                </a:spcBef>
              </a:pPr>
              <a:t>noviembre 12</a:t>
            </a:fld>
            <a:endParaRPr lang="ca-ES" sz="1200">
              <a:solidFill>
                <a:schemeClr val="bg2"/>
              </a:solidFill>
              <a:latin typeface="Helvetica*" charset="0"/>
            </a:endParaRPr>
          </a:p>
        </p:txBody>
      </p:sp>
      <p:pic>
        <p:nvPicPr>
          <p:cNvPr id="194603" name="Picture 43" descr="icec_bn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6308725"/>
            <a:ext cx="1485900" cy="319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604" name="Text Box 44"/>
          <p:cNvSpPr txBox="1">
            <a:spLocks noChangeArrowheads="1"/>
          </p:cNvSpPr>
          <p:nvPr userDrawn="1"/>
        </p:nvSpPr>
        <p:spPr bwMode="auto">
          <a:xfrm rot="5400000">
            <a:off x="5565775" y="3379788"/>
            <a:ext cx="6958013" cy="198437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ca-ES" sz="700" b="1">
                <a:solidFill>
                  <a:schemeClr val="bg1"/>
                </a:solidFill>
              </a:rPr>
              <a:t>ICEC</a:t>
            </a: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ca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188408074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_tradnl" smtClean="0"/>
              <a:t>Clic para editar título</a:t>
            </a:r>
            <a:endParaRPr lang="ca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</p:spTree>
    <p:extLst>
      <p:ext uri="{BB962C8B-B14F-4D97-AF65-F5344CB8AC3E}">
        <p14:creationId xmlns:p14="http://schemas.microsoft.com/office/powerpoint/2010/main" val="262981286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ca-ES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468313" y="1700213"/>
            <a:ext cx="4027487" cy="44259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ca-ES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648200" y="1700213"/>
            <a:ext cx="4027488" cy="44259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222602624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s-ES_tradnl" smtClean="0"/>
              <a:t>Clic para editar título</a:t>
            </a:r>
            <a:endParaRPr lang="ca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ca-ES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361095202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360285916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871730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_tradnl" smtClean="0"/>
              <a:t>Clic para editar título</a:t>
            </a:r>
            <a:endParaRPr lang="ca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</p:spTree>
    <p:extLst>
      <p:ext uri="{BB962C8B-B14F-4D97-AF65-F5344CB8AC3E}">
        <p14:creationId xmlns:p14="http://schemas.microsoft.com/office/powerpoint/2010/main" val="89904341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_tradnl" smtClean="0"/>
              <a:t>Clic para editar título</a:t>
            </a:r>
            <a:endParaRPr lang="ca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ca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</p:spTree>
    <p:extLst>
      <p:ext uri="{BB962C8B-B14F-4D97-AF65-F5344CB8AC3E}">
        <p14:creationId xmlns:p14="http://schemas.microsoft.com/office/powerpoint/2010/main" val="315352533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_tradnl" smtClean="0"/>
              <a:t>Clic para editar título</a:t>
            </a:r>
            <a:endParaRPr lang="ca-ES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a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</p:spTree>
    <p:extLst>
      <p:ext uri="{BB962C8B-B14F-4D97-AF65-F5344CB8AC3E}">
        <p14:creationId xmlns:p14="http://schemas.microsoft.com/office/powerpoint/2010/main" val="429036642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ca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13011481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404813"/>
            <a:ext cx="2057400" cy="5721350"/>
          </a:xfrm>
        </p:spPr>
        <p:txBody>
          <a:bodyPr vert="eaVert"/>
          <a:lstStyle/>
          <a:p>
            <a:r>
              <a:rPr lang="es-ES_tradnl" smtClean="0"/>
              <a:t>Clic para editar título</a:t>
            </a:r>
            <a:endParaRPr lang="ca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404813"/>
            <a:ext cx="6019800" cy="5721350"/>
          </a:xfrm>
        </p:spPr>
        <p:txBody>
          <a:bodyPr vert="eaVert"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1573009786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514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790575" y="2700338"/>
            <a:ext cx="7542213" cy="595312"/>
          </a:xfrm>
          <a:extLst>
            <a:ext uri="{909E8E84-426E-40dd-AFC4-6F175D3DCCD1}">
              <a14:hiddenFill xmlns:a14="http://schemas.microsoft.com/office/drawing/2010/main">
                <a:solidFill>
                  <a:schemeClr val="bg2"/>
                </a:solidFill>
              </a14:hiddenFill>
            </a:ext>
          </a:extLst>
        </p:spPr>
        <p:txBody>
          <a:bodyPr>
            <a:spAutoFit/>
          </a:bodyPr>
          <a:lstStyle>
            <a:lvl1pPr algn="r">
              <a:defRPr>
                <a:solidFill>
                  <a:schemeClr val="bg2"/>
                </a:solidFill>
              </a:defRPr>
            </a:lvl1pPr>
          </a:lstStyle>
          <a:p>
            <a:pPr lvl="0"/>
            <a:r>
              <a:rPr lang="ca-ES" noProof="0" smtClean="0"/>
              <a:t>Feu clic aquí per editar l'estil de subtítols del patró.</a:t>
            </a:r>
          </a:p>
        </p:txBody>
      </p:sp>
      <p:sp>
        <p:nvSpPr>
          <p:cNvPr id="192515" name="Rectangle 3"/>
          <p:cNvSpPr>
            <a:spLocks noGrp="1" noChangeArrowheads="1"/>
          </p:cNvSpPr>
          <p:nvPr>
            <p:ph type="ctrTitle"/>
          </p:nvPr>
        </p:nvSpPr>
        <p:spPr>
          <a:xfrm>
            <a:off x="790575" y="1543050"/>
            <a:ext cx="7542213" cy="1190625"/>
          </a:xfrm>
          <a:extLst>
            <a:ext uri="{909E8E84-426E-40dd-AFC4-6F175D3DCCD1}">
              <a14:hiddenFill xmlns:a14="http://schemas.microsoft.com/office/drawing/2010/main">
                <a:solidFill>
                  <a:schemeClr val="tx2"/>
                </a:solidFill>
              </a14:hiddenFill>
            </a:ext>
          </a:extLst>
        </p:spPr>
        <p:txBody>
          <a:bodyPr anchor="b" anchorCtr="1">
            <a:spAutoFit/>
          </a:bodyPr>
          <a:lstStyle>
            <a:lvl1pPr algn="ctr">
              <a:defRPr sz="3600">
                <a:solidFill>
                  <a:schemeClr val="tx1"/>
                </a:solidFill>
              </a:defRPr>
            </a:lvl1pPr>
          </a:lstStyle>
          <a:p>
            <a:pPr lvl="0"/>
            <a:r>
              <a:rPr lang="ca-ES" noProof="0" smtClean="0"/>
              <a:t>Feu clic aquí per editar l'estil de títol del patró</a:t>
            </a:r>
          </a:p>
        </p:txBody>
      </p:sp>
      <p:sp>
        <p:nvSpPr>
          <p:cNvPr id="192532" name="Text Box 20"/>
          <p:cNvSpPr txBox="1">
            <a:spLocks noChangeArrowheads="1"/>
          </p:cNvSpPr>
          <p:nvPr userDrawn="1"/>
        </p:nvSpPr>
        <p:spPr bwMode="auto">
          <a:xfrm rot="5400000">
            <a:off x="8093076" y="873125"/>
            <a:ext cx="1987550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ca-ES" sz="1000" b="1">
                <a:solidFill>
                  <a:schemeClr val="bg1"/>
                </a:solidFill>
                <a:latin typeface="Helvetica*" charset="0"/>
              </a:rPr>
              <a:t>ÀREA DEL LLIBRE</a:t>
            </a:r>
          </a:p>
        </p:txBody>
      </p:sp>
      <p:sp>
        <p:nvSpPr>
          <p:cNvPr id="192533" name="Text Box 21"/>
          <p:cNvSpPr txBox="1">
            <a:spLocks noChangeArrowheads="1"/>
          </p:cNvSpPr>
          <p:nvPr userDrawn="1"/>
        </p:nvSpPr>
        <p:spPr bwMode="auto">
          <a:xfrm rot="5400000">
            <a:off x="5418932" y="3329781"/>
            <a:ext cx="6858000" cy="198437"/>
          </a:xfrm>
          <a:prstGeom prst="rect">
            <a:avLst/>
          </a:prstGeom>
          <a:solidFill>
            <a:srgbClr val="0099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ca-ES" sz="700" b="1">
                <a:solidFill>
                  <a:schemeClr val="bg1"/>
                </a:solidFill>
              </a:rPr>
              <a:t>LLIBRE</a:t>
            </a:r>
          </a:p>
        </p:txBody>
      </p:sp>
      <p:grpSp>
        <p:nvGrpSpPr>
          <p:cNvPr id="192547" name="Group 35"/>
          <p:cNvGrpSpPr>
            <a:grpSpLocks/>
          </p:cNvGrpSpPr>
          <p:nvPr userDrawn="1"/>
        </p:nvGrpSpPr>
        <p:grpSpPr bwMode="auto">
          <a:xfrm>
            <a:off x="790575" y="2708275"/>
            <a:ext cx="7543800" cy="73025"/>
            <a:chOff x="204" y="1706"/>
            <a:chExt cx="5216" cy="46"/>
          </a:xfrm>
        </p:grpSpPr>
        <p:grpSp>
          <p:nvGrpSpPr>
            <p:cNvPr id="192534" name="Group 22"/>
            <p:cNvGrpSpPr>
              <a:grpSpLocks/>
            </p:cNvGrpSpPr>
            <p:nvPr userDrawn="1"/>
          </p:nvGrpSpPr>
          <p:grpSpPr bwMode="auto">
            <a:xfrm rot="-5400000">
              <a:off x="491" y="1421"/>
              <a:ext cx="44" cy="618"/>
              <a:chOff x="0" y="0"/>
              <a:chExt cx="68" cy="618"/>
            </a:xfrm>
          </p:grpSpPr>
          <p:sp>
            <p:nvSpPr>
              <p:cNvPr id="192535" name="Rectangle 23"/>
              <p:cNvSpPr>
                <a:spLocks noChangeArrowheads="1"/>
              </p:cNvSpPr>
              <p:nvPr userDrawn="1"/>
            </p:nvSpPr>
            <p:spPr bwMode="auto">
              <a:xfrm flipH="1">
                <a:off x="0" y="362"/>
                <a:ext cx="68" cy="68"/>
              </a:xfrm>
              <a:prstGeom prst="rect">
                <a:avLst/>
              </a:prstGeom>
              <a:solidFill>
                <a:schemeClr val="fol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ca-ES"/>
              </a:p>
            </p:txBody>
          </p:sp>
          <p:sp>
            <p:nvSpPr>
              <p:cNvPr id="192536" name="Rectangle 24"/>
              <p:cNvSpPr>
                <a:spLocks noChangeArrowheads="1"/>
              </p:cNvSpPr>
              <p:nvPr userDrawn="1"/>
            </p:nvSpPr>
            <p:spPr bwMode="auto">
              <a:xfrm flipH="1">
                <a:off x="0" y="52"/>
                <a:ext cx="68" cy="62"/>
              </a:xfrm>
              <a:prstGeom prst="rect">
                <a:avLst/>
              </a:prstGeom>
              <a:solidFill>
                <a:srgbClr val="FFCC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ca-ES"/>
              </a:p>
            </p:txBody>
          </p:sp>
          <p:sp>
            <p:nvSpPr>
              <p:cNvPr id="192537" name="Rectangle 25"/>
              <p:cNvSpPr>
                <a:spLocks noChangeArrowheads="1"/>
              </p:cNvSpPr>
              <p:nvPr userDrawn="1"/>
            </p:nvSpPr>
            <p:spPr bwMode="auto">
              <a:xfrm flipH="1">
                <a:off x="0" y="114"/>
                <a:ext cx="68" cy="64"/>
              </a:xfrm>
              <a:prstGeom prst="rect">
                <a:avLst/>
              </a:prstGeom>
              <a:solidFill>
                <a:srgbClr val="0099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ca-ES"/>
              </a:p>
            </p:txBody>
          </p:sp>
          <p:sp>
            <p:nvSpPr>
              <p:cNvPr id="192538" name="Rectangle 26"/>
              <p:cNvSpPr>
                <a:spLocks noChangeArrowheads="1"/>
              </p:cNvSpPr>
              <p:nvPr userDrawn="1"/>
            </p:nvSpPr>
            <p:spPr bwMode="auto">
              <a:xfrm flipH="1">
                <a:off x="0" y="178"/>
                <a:ext cx="68" cy="60"/>
              </a:xfrm>
              <a:prstGeom prst="rect">
                <a:avLst/>
              </a:prstGeom>
              <a:solidFill>
                <a:srgbClr val="FF66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ca-ES"/>
              </a:p>
            </p:txBody>
          </p:sp>
          <p:sp>
            <p:nvSpPr>
              <p:cNvPr id="192539" name="Rectangle 27"/>
              <p:cNvSpPr>
                <a:spLocks noChangeArrowheads="1"/>
              </p:cNvSpPr>
              <p:nvPr userDrawn="1"/>
            </p:nvSpPr>
            <p:spPr bwMode="auto">
              <a:xfrm flipH="1">
                <a:off x="0" y="232"/>
                <a:ext cx="68" cy="61"/>
              </a:xfrm>
              <a:prstGeom prst="rect">
                <a:avLst/>
              </a:prstGeom>
              <a:solidFill>
                <a:srgbClr val="990033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ca-ES"/>
              </a:p>
            </p:txBody>
          </p:sp>
          <p:sp>
            <p:nvSpPr>
              <p:cNvPr id="192540" name="Rectangle 28"/>
              <p:cNvSpPr>
                <a:spLocks noChangeArrowheads="1"/>
              </p:cNvSpPr>
              <p:nvPr userDrawn="1"/>
            </p:nvSpPr>
            <p:spPr bwMode="auto">
              <a:xfrm flipH="1">
                <a:off x="0" y="292"/>
                <a:ext cx="68" cy="72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ca-ES"/>
              </a:p>
            </p:txBody>
          </p:sp>
          <p:sp>
            <p:nvSpPr>
              <p:cNvPr id="192541" name="Rectangle 29"/>
              <p:cNvSpPr>
                <a:spLocks noChangeArrowheads="1"/>
              </p:cNvSpPr>
              <p:nvPr userDrawn="1"/>
            </p:nvSpPr>
            <p:spPr bwMode="auto">
              <a:xfrm flipH="1">
                <a:off x="0" y="427"/>
                <a:ext cx="68" cy="72"/>
              </a:xfrm>
              <a:prstGeom prst="rect">
                <a:avLst/>
              </a:prstGeom>
              <a:solidFill>
                <a:srgbClr val="0066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ca-ES"/>
              </a:p>
            </p:txBody>
          </p:sp>
          <p:sp>
            <p:nvSpPr>
              <p:cNvPr id="192542" name="Rectangle 30"/>
              <p:cNvSpPr>
                <a:spLocks noChangeArrowheads="1"/>
              </p:cNvSpPr>
              <p:nvPr userDrawn="1"/>
            </p:nvSpPr>
            <p:spPr bwMode="auto">
              <a:xfrm flipH="1">
                <a:off x="0" y="491"/>
                <a:ext cx="68" cy="63"/>
              </a:xfrm>
              <a:prstGeom prst="rect">
                <a:avLst/>
              </a:prstGeom>
              <a:solidFill>
                <a:srgbClr val="9900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ca-ES"/>
              </a:p>
            </p:txBody>
          </p:sp>
          <p:sp>
            <p:nvSpPr>
              <p:cNvPr id="192543" name="Rectangle 31"/>
              <p:cNvSpPr>
                <a:spLocks noChangeArrowheads="1"/>
              </p:cNvSpPr>
              <p:nvPr userDrawn="1"/>
            </p:nvSpPr>
            <p:spPr bwMode="auto">
              <a:xfrm flipH="1">
                <a:off x="0" y="553"/>
                <a:ext cx="68" cy="65"/>
              </a:xfrm>
              <a:prstGeom prst="rect">
                <a:avLst/>
              </a:prstGeom>
              <a:solidFill>
                <a:srgbClr val="FFCC99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ca-ES"/>
              </a:p>
            </p:txBody>
          </p:sp>
          <p:sp>
            <p:nvSpPr>
              <p:cNvPr id="192544" name="Rectangle 32"/>
              <p:cNvSpPr>
                <a:spLocks noChangeArrowheads="1"/>
              </p:cNvSpPr>
              <p:nvPr userDrawn="1"/>
            </p:nvSpPr>
            <p:spPr bwMode="auto">
              <a:xfrm flipH="1">
                <a:off x="0" y="0"/>
                <a:ext cx="68" cy="62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ca-ES"/>
              </a:p>
            </p:txBody>
          </p:sp>
        </p:grpSp>
        <p:sp>
          <p:nvSpPr>
            <p:cNvPr id="192518" name="Line 6"/>
            <p:cNvSpPr>
              <a:spLocks noChangeShapeType="1"/>
            </p:cNvSpPr>
            <p:nvPr userDrawn="1"/>
          </p:nvSpPr>
          <p:spPr bwMode="auto">
            <a:xfrm>
              <a:off x="204" y="1706"/>
              <a:ext cx="5216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a-ES"/>
            </a:p>
          </p:txBody>
        </p:sp>
      </p:grpSp>
      <p:sp>
        <p:nvSpPr>
          <p:cNvPr id="192549" name="Line 37"/>
          <p:cNvSpPr>
            <a:spLocks noChangeShapeType="1"/>
          </p:cNvSpPr>
          <p:nvPr userDrawn="1"/>
        </p:nvSpPr>
        <p:spPr bwMode="auto">
          <a:xfrm>
            <a:off x="468313" y="6165850"/>
            <a:ext cx="8207375" cy="0"/>
          </a:xfrm>
          <a:prstGeom prst="line">
            <a:avLst/>
          </a:prstGeom>
          <a:noFill/>
          <a:ln w="3175">
            <a:solidFill>
              <a:srgbClr val="969696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ca-ES"/>
          </a:p>
        </p:txBody>
      </p:sp>
      <p:sp>
        <p:nvSpPr>
          <p:cNvPr id="192551" name="Text Box 39"/>
          <p:cNvSpPr txBox="1">
            <a:spLocks noChangeArrowheads="1"/>
          </p:cNvSpPr>
          <p:nvPr userDrawn="1"/>
        </p:nvSpPr>
        <p:spPr bwMode="auto">
          <a:xfrm>
            <a:off x="6588125" y="5876925"/>
            <a:ext cx="2087563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fld id="{C2B7CC6B-175C-7A4C-BFCE-0A4EAB8CF874}" type="datetime6">
              <a:rPr lang="ca-ES" sz="1200">
                <a:solidFill>
                  <a:schemeClr val="bg2"/>
                </a:solidFill>
                <a:latin typeface="Helvetica*" charset="0"/>
              </a:rPr>
              <a:pPr algn="r">
                <a:spcBef>
                  <a:spcPct val="50000"/>
                </a:spcBef>
              </a:pPr>
              <a:t>noviembre 12</a:t>
            </a:fld>
            <a:endParaRPr lang="ca-ES" sz="1200">
              <a:solidFill>
                <a:schemeClr val="bg2"/>
              </a:solidFill>
              <a:latin typeface="Helvetica*" charset="0"/>
            </a:endParaRPr>
          </a:p>
        </p:txBody>
      </p:sp>
      <p:pic>
        <p:nvPicPr>
          <p:cNvPr id="192552" name="Picture 40" descr="icec_bn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6308725"/>
            <a:ext cx="1485900" cy="319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2553" name="Text Box 41"/>
          <p:cNvSpPr txBox="1">
            <a:spLocks noChangeArrowheads="1"/>
          </p:cNvSpPr>
          <p:nvPr userDrawn="1"/>
        </p:nvSpPr>
        <p:spPr bwMode="auto">
          <a:xfrm rot="5400000">
            <a:off x="5617369" y="3329781"/>
            <a:ext cx="6858000" cy="198438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ca-ES" sz="700" b="1">
                <a:solidFill>
                  <a:schemeClr val="bg1"/>
                </a:solidFill>
              </a:rPr>
              <a:t>ICEC</a:t>
            </a:r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ca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2234942420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_tradnl" smtClean="0"/>
              <a:t>Clic para editar título</a:t>
            </a:r>
            <a:endParaRPr lang="ca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</p:spTree>
    <p:extLst>
      <p:ext uri="{BB962C8B-B14F-4D97-AF65-F5344CB8AC3E}">
        <p14:creationId xmlns:p14="http://schemas.microsoft.com/office/powerpoint/2010/main" val="1595177938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ca-ES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457200" y="1700213"/>
            <a:ext cx="4038600" cy="44259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ca-ES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648200" y="1700213"/>
            <a:ext cx="4038600" cy="44259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1962249668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_tradnl" smtClean="0"/>
              <a:t>Clic para editar título</a:t>
            </a:r>
            <a:endParaRPr lang="ca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ca-ES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2609304290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5517440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ca-ES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457200" y="1700213"/>
            <a:ext cx="4032250" cy="44259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ca-ES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641850" y="1700213"/>
            <a:ext cx="4033838" cy="44259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1652940652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1714217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_tradnl" smtClean="0"/>
              <a:t>Clic para editar título</a:t>
            </a:r>
            <a:endParaRPr lang="ca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ca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</p:spTree>
    <p:extLst>
      <p:ext uri="{BB962C8B-B14F-4D97-AF65-F5344CB8AC3E}">
        <p14:creationId xmlns:p14="http://schemas.microsoft.com/office/powerpoint/2010/main" val="2475918722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_tradnl" smtClean="0"/>
              <a:t>Clic para editar título</a:t>
            </a:r>
            <a:endParaRPr lang="ca-ES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a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</p:spTree>
    <p:extLst>
      <p:ext uri="{BB962C8B-B14F-4D97-AF65-F5344CB8AC3E}">
        <p14:creationId xmlns:p14="http://schemas.microsoft.com/office/powerpoint/2010/main" val="3621790544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ca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505460505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_tradnl" smtClean="0"/>
              <a:t>Clic para editar título</a:t>
            </a:r>
            <a:endParaRPr lang="ca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2904840984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610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790575" y="2700338"/>
            <a:ext cx="7542213" cy="595312"/>
          </a:xfrm>
          <a:extLst>
            <a:ext uri="{909E8E84-426E-40dd-AFC4-6F175D3DCCD1}">
              <a14:hiddenFill xmlns:a14="http://schemas.microsoft.com/office/drawing/2010/main">
                <a:solidFill>
                  <a:schemeClr val="bg2"/>
                </a:solidFill>
              </a14:hiddenFill>
            </a:ext>
          </a:extLst>
        </p:spPr>
        <p:txBody>
          <a:bodyPr>
            <a:spAutoFit/>
          </a:bodyPr>
          <a:lstStyle>
            <a:lvl1pPr algn="r">
              <a:defRPr>
                <a:solidFill>
                  <a:schemeClr val="bg2"/>
                </a:solidFill>
              </a:defRPr>
            </a:lvl1pPr>
          </a:lstStyle>
          <a:p>
            <a:pPr lvl="0"/>
            <a:r>
              <a:rPr lang="ca-ES" noProof="0" smtClean="0"/>
              <a:t>Feu clic aquí per editar l'estil de subtítols del patró.</a:t>
            </a:r>
          </a:p>
        </p:txBody>
      </p:sp>
      <p:sp>
        <p:nvSpPr>
          <p:cNvPr id="196611" name="Rectangle 3"/>
          <p:cNvSpPr>
            <a:spLocks noGrp="1" noChangeArrowheads="1"/>
          </p:cNvSpPr>
          <p:nvPr>
            <p:ph type="ctrTitle"/>
          </p:nvPr>
        </p:nvSpPr>
        <p:spPr>
          <a:xfrm>
            <a:off x="790575" y="1538288"/>
            <a:ext cx="7542213" cy="1190625"/>
          </a:xfrm>
          <a:extLst>
            <a:ext uri="{909E8E84-426E-40dd-AFC4-6F175D3DCCD1}">
              <a14:hiddenFill xmlns:a14="http://schemas.microsoft.com/office/drawing/2010/main">
                <a:solidFill>
                  <a:schemeClr val="tx2"/>
                </a:solidFill>
              </a14:hiddenFill>
            </a:ext>
          </a:extLst>
        </p:spPr>
        <p:txBody>
          <a:bodyPr anchor="b" anchorCtr="1">
            <a:spAutoFit/>
          </a:bodyPr>
          <a:lstStyle>
            <a:lvl1pPr algn="ctr">
              <a:defRPr sz="3600">
                <a:solidFill>
                  <a:schemeClr val="tx1"/>
                </a:solidFill>
              </a:defRPr>
            </a:lvl1pPr>
          </a:lstStyle>
          <a:p>
            <a:pPr lvl="0"/>
            <a:r>
              <a:rPr lang="ca-ES" noProof="0" smtClean="0"/>
              <a:t>Feu clic aquí per editar l'estil de títol del patró</a:t>
            </a:r>
          </a:p>
        </p:txBody>
      </p:sp>
      <p:sp>
        <p:nvSpPr>
          <p:cNvPr id="196628" name="Text Box 20"/>
          <p:cNvSpPr txBox="1">
            <a:spLocks noChangeArrowheads="1"/>
          </p:cNvSpPr>
          <p:nvPr userDrawn="1"/>
        </p:nvSpPr>
        <p:spPr bwMode="auto">
          <a:xfrm rot="5400000">
            <a:off x="5471319" y="3310731"/>
            <a:ext cx="6858000" cy="198438"/>
          </a:xfrm>
          <a:prstGeom prst="rect">
            <a:avLst/>
          </a:prstGeom>
          <a:solidFill>
            <a:srgbClr val="990033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ca-ES" sz="700" b="1">
                <a:solidFill>
                  <a:schemeClr val="bg1"/>
                </a:solidFill>
              </a:rPr>
              <a:t> DESENVOLUPAMENT EMPRESARIAL</a:t>
            </a:r>
          </a:p>
        </p:txBody>
      </p:sp>
      <p:grpSp>
        <p:nvGrpSpPr>
          <p:cNvPr id="196642" name="Group 34"/>
          <p:cNvGrpSpPr>
            <a:grpSpLocks/>
          </p:cNvGrpSpPr>
          <p:nvPr userDrawn="1"/>
        </p:nvGrpSpPr>
        <p:grpSpPr bwMode="auto">
          <a:xfrm>
            <a:off x="790575" y="2708275"/>
            <a:ext cx="7542213" cy="73025"/>
            <a:chOff x="204" y="1706"/>
            <a:chExt cx="5216" cy="46"/>
          </a:xfrm>
        </p:grpSpPr>
        <p:grpSp>
          <p:nvGrpSpPr>
            <p:cNvPr id="196643" name="Group 35"/>
            <p:cNvGrpSpPr>
              <a:grpSpLocks/>
            </p:cNvGrpSpPr>
            <p:nvPr userDrawn="1"/>
          </p:nvGrpSpPr>
          <p:grpSpPr bwMode="auto">
            <a:xfrm rot="-5400000">
              <a:off x="491" y="1421"/>
              <a:ext cx="44" cy="618"/>
              <a:chOff x="0" y="0"/>
              <a:chExt cx="68" cy="618"/>
            </a:xfrm>
          </p:grpSpPr>
          <p:sp>
            <p:nvSpPr>
              <p:cNvPr id="196644" name="Rectangle 36"/>
              <p:cNvSpPr>
                <a:spLocks noChangeArrowheads="1"/>
              </p:cNvSpPr>
              <p:nvPr userDrawn="1"/>
            </p:nvSpPr>
            <p:spPr bwMode="auto">
              <a:xfrm flipH="1">
                <a:off x="0" y="362"/>
                <a:ext cx="68" cy="68"/>
              </a:xfrm>
              <a:prstGeom prst="rect">
                <a:avLst/>
              </a:prstGeom>
              <a:solidFill>
                <a:schemeClr val="fol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ca-ES"/>
              </a:p>
            </p:txBody>
          </p:sp>
          <p:sp>
            <p:nvSpPr>
              <p:cNvPr id="196645" name="Rectangle 37"/>
              <p:cNvSpPr>
                <a:spLocks noChangeArrowheads="1"/>
              </p:cNvSpPr>
              <p:nvPr userDrawn="1"/>
            </p:nvSpPr>
            <p:spPr bwMode="auto">
              <a:xfrm flipH="1">
                <a:off x="0" y="52"/>
                <a:ext cx="68" cy="62"/>
              </a:xfrm>
              <a:prstGeom prst="rect">
                <a:avLst/>
              </a:prstGeom>
              <a:solidFill>
                <a:srgbClr val="FFCC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ca-ES"/>
              </a:p>
            </p:txBody>
          </p:sp>
          <p:sp>
            <p:nvSpPr>
              <p:cNvPr id="196646" name="Rectangle 38"/>
              <p:cNvSpPr>
                <a:spLocks noChangeArrowheads="1"/>
              </p:cNvSpPr>
              <p:nvPr userDrawn="1"/>
            </p:nvSpPr>
            <p:spPr bwMode="auto">
              <a:xfrm flipH="1">
                <a:off x="0" y="114"/>
                <a:ext cx="68" cy="64"/>
              </a:xfrm>
              <a:prstGeom prst="rect">
                <a:avLst/>
              </a:prstGeom>
              <a:solidFill>
                <a:srgbClr val="0099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ca-ES"/>
              </a:p>
            </p:txBody>
          </p:sp>
          <p:sp>
            <p:nvSpPr>
              <p:cNvPr id="196647" name="Rectangle 39"/>
              <p:cNvSpPr>
                <a:spLocks noChangeArrowheads="1"/>
              </p:cNvSpPr>
              <p:nvPr userDrawn="1"/>
            </p:nvSpPr>
            <p:spPr bwMode="auto">
              <a:xfrm flipH="1">
                <a:off x="0" y="178"/>
                <a:ext cx="68" cy="60"/>
              </a:xfrm>
              <a:prstGeom prst="rect">
                <a:avLst/>
              </a:prstGeom>
              <a:solidFill>
                <a:srgbClr val="FF66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ca-ES"/>
              </a:p>
            </p:txBody>
          </p:sp>
          <p:sp>
            <p:nvSpPr>
              <p:cNvPr id="196648" name="Rectangle 40"/>
              <p:cNvSpPr>
                <a:spLocks noChangeArrowheads="1"/>
              </p:cNvSpPr>
              <p:nvPr userDrawn="1"/>
            </p:nvSpPr>
            <p:spPr bwMode="auto">
              <a:xfrm flipH="1">
                <a:off x="0" y="232"/>
                <a:ext cx="68" cy="61"/>
              </a:xfrm>
              <a:prstGeom prst="rect">
                <a:avLst/>
              </a:prstGeom>
              <a:solidFill>
                <a:srgbClr val="990033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ca-ES"/>
              </a:p>
            </p:txBody>
          </p:sp>
          <p:sp>
            <p:nvSpPr>
              <p:cNvPr id="196649" name="Rectangle 41"/>
              <p:cNvSpPr>
                <a:spLocks noChangeArrowheads="1"/>
              </p:cNvSpPr>
              <p:nvPr userDrawn="1"/>
            </p:nvSpPr>
            <p:spPr bwMode="auto">
              <a:xfrm flipH="1">
                <a:off x="0" y="292"/>
                <a:ext cx="68" cy="72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ca-ES"/>
              </a:p>
            </p:txBody>
          </p:sp>
          <p:sp>
            <p:nvSpPr>
              <p:cNvPr id="196650" name="Rectangle 42"/>
              <p:cNvSpPr>
                <a:spLocks noChangeArrowheads="1"/>
              </p:cNvSpPr>
              <p:nvPr userDrawn="1"/>
            </p:nvSpPr>
            <p:spPr bwMode="auto">
              <a:xfrm flipH="1">
                <a:off x="0" y="427"/>
                <a:ext cx="68" cy="72"/>
              </a:xfrm>
              <a:prstGeom prst="rect">
                <a:avLst/>
              </a:prstGeom>
              <a:solidFill>
                <a:srgbClr val="0066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ca-ES"/>
              </a:p>
            </p:txBody>
          </p:sp>
          <p:sp>
            <p:nvSpPr>
              <p:cNvPr id="196651" name="Rectangle 43"/>
              <p:cNvSpPr>
                <a:spLocks noChangeArrowheads="1"/>
              </p:cNvSpPr>
              <p:nvPr userDrawn="1"/>
            </p:nvSpPr>
            <p:spPr bwMode="auto">
              <a:xfrm flipH="1">
                <a:off x="0" y="491"/>
                <a:ext cx="68" cy="63"/>
              </a:xfrm>
              <a:prstGeom prst="rect">
                <a:avLst/>
              </a:prstGeom>
              <a:solidFill>
                <a:srgbClr val="9900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ca-ES"/>
              </a:p>
            </p:txBody>
          </p:sp>
          <p:sp>
            <p:nvSpPr>
              <p:cNvPr id="196652" name="Rectangle 44"/>
              <p:cNvSpPr>
                <a:spLocks noChangeArrowheads="1"/>
              </p:cNvSpPr>
              <p:nvPr userDrawn="1"/>
            </p:nvSpPr>
            <p:spPr bwMode="auto">
              <a:xfrm flipH="1">
                <a:off x="0" y="553"/>
                <a:ext cx="68" cy="65"/>
              </a:xfrm>
              <a:prstGeom prst="rect">
                <a:avLst/>
              </a:prstGeom>
              <a:solidFill>
                <a:srgbClr val="FFCC99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ca-ES"/>
              </a:p>
            </p:txBody>
          </p:sp>
          <p:sp>
            <p:nvSpPr>
              <p:cNvPr id="196653" name="Rectangle 45"/>
              <p:cNvSpPr>
                <a:spLocks noChangeArrowheads="1"/>
              </p:cNvSpPr>
              <p:nvPr userDrawn="1"/>
            </p:nvSpPr>
            <p:spPr bwMode="auto">
              <a:xfrm flipH="1">
                <a:off x="0" y="0"/>
                <a:ext cx="68" cy="62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ca-ES"/>
              </a:p>
            </p:txBody>
          </p:sp>
        </p:grpSp>
        <p:sp>
          <p:nvSpPr>
            <p:cNvPr id="196654" name="Line 46"/>
            <p:cNvSpPr>
              <a:spLocks noChangeShapeType="1"/>
            </p:cNvSpPr>
            <p:nvPr userDrawn="1"/>
          </p:nvSpPr>
          <p:spPr bwMode="auto">
            <a:xfrm>
              <a:off x="204" y="1706"/>
              <a:ext cx="5216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a-ES"/>
            </a:p>
          </p:txBody>
        </p:sp>
      </p:grpSp>
      <p:sp>
        <p:nvSpPr>
          <p:cNvPr id="196656" name="Line 48"/>
          <p:cNvSpPr>
            <a:spLocks noChangeShapeType="1"/>
          </p:cNvSpPr>
          <p:nvPr userDrawn="1"/>
        </p:nvSpPr>
        <p:spPr bwMode="auto">
          <a:xfrm>
            <a:off x="468313" y="6165850"/>
            <a:ext cx="8207375" cy="0"/>
          </a:xfrm>
          <a:prstGeom prst="line">
            <a:avLst/>
          </a:prstGeom>
          <a:noFill/>
          <a:ln w="3175">
            <a:solidFill>
              <a:srgbClr val="969696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ca-ES"/>
          </a:p>
        </p:txBody>
      </p:sp>
      <p:sp>
        <p:nvSpPr>
          <p:cNvPr id="196658" name="Text Box 50"/>
          <p:cNvSpPr txBox="1">
            <a:spLocks noChangeArrowheads="1"/>
          </p:cNvSpPr>
          <p:nvPr userDrawn="1"/>
        </p:nvSpPr>
        <p:spPr bwMode="auto">
          <a:xfrm>
            <a:off x="6588125" y="5876925"/>
            <a:ext cx="2087563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fld id="{3CA356B2-13F3-D045-878F-0A8FA8B46ACE}" type="datetime6">
              <a:rPr lang="ca-ES" sz="1200">
                <a:solidFill>
                  <a:schemeClr val="bg2"/>
                </a:solidFill>
                <a:latin typeface="Helvetica*" charset="0"/>
              </a:rPr>
              <a:pPr algn="r">
                <a:spcBef>
                  <a:spcPct val="50000"/>
                </a:spcBef>
              </a:pPr>
              <a:t>noviembre 12</a:t>
            </a:fld>
            <a:endParaRPr lang="ca-ES" sz="1200">
              <a:solidFill>
                <a:schemeClr val="bg2"/>
              </a:solidFill>
              <a:latin typeface="Helvetica*" charset="0"/>
            </a:endParaRPr>
          </a:p>
        </p:txBody>
      </p:sp>
      <p:pic>
        <p:nvPicPr>
          <p:cNvPr id="196659" name="Picture 51" descr="icec_bn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6308725"/>
            <a:ext cx="1485900" cy="319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6660" name="Text Box 52"/>
          <p:cNvSpPr txBox="1">
            <a:spLocks noChangeArrowheads="1"/>
          </p:cNvSpPr>
          <p:nvPr userDrawn="1"/>
        </p:nvSpPr>
        <p:spPr bwMode="auto">
          <a:xfrm rot="5400000">
            <a:off x="5652294" y="3329781"/>
            <a:ext cx="6858000" cy="198438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ca-ES" sz="700" b="1">
                <a:solidFill>
                  <a:schemeClr val="bg1"/>
                </a:solidFill>
              </a:rPr>
              <a:t>ICEC</a:t>
            </a:r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ca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4282305082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_tradnl" smtClean="0"/>
              <a:t>Clic para editar título</a:t>
            </a:r>
            <a:endParaRPr lang="ca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</p:spTree>
    <p:extLst>
      <p:ext uri="{BB962C8B-B14F-4D97-AF65-F5344CB8AC3E}">
        <p14:creationId xmlns:p14="http://schemas.microsoft.com/office/powerpoint/2010/main" val="2912269635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ca-ES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457200" y="1700213"/>
            <a:ext cx="4038600" cy="44259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ca-ES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648200" y="1700213"/>
            <a:ext cx="4038600" cy="44259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865283940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_tradnl" smtClean="0"/>
              <a:t>Clic para editar título</a:t>
            </a:r>
            <a:endParaRPr lang="ca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ca-ES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30458115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s-ES_tradnl" smtClean="0"/>
              <a:t>Clic para editar título</a:t>
            </a:r>
            <a:endParaRPr lang="ca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ca-ES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1239617490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1574570454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66355619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_tradnl" smtClean="0"/>
              <a:t>Clic para editar título</a:t>
            </a:r>
            <a:endParaRPr lang="ca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ca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</p:spTree>
    <p:extLst>
      <p:ext uri="{BB962C8B-B14F-4D97-AF65-F5344CB8AC3E}">
        <p14:creationId xmlns:p14="http://schemas.microsoft.com/office/powerpoint/2010/main" val="499502806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_tradnl" smtClean="0"/>
              <a:t>Clic para editar título</a:t>
            </a:r>
            <a:endParaRPr lang="ca-ES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a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</p:spTree>
    <p:extLst>
      <p:ext uri="{BB962C8B-B14F-4D97-AF65-F5344CB8AC3E}">
        <p14:creationId xmlns:p14="http://schemas.microsoft.com/office/powerpoint/2010/main" val="2117770547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ca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2305138842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_tradnl" smtClean="0"/>
              <a:t>Clic para editar título</a:t>
            </a:r>
            <a:endParaRPr lang="ca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3792578249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706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779463" y="2700338"/>
            <a:ext cx="7542212" cy="595312"/>
          </a:xfrm>
          <a:extLst>
            <a:ext uri="{909E8E84-426E-40dd-AFC4-6F175D3DCCD1}">
              <a14:hiddenFill xmlns:a14="http://schemas.microsoft.com/office/drawing/2010/main">
                <a:solidFill>
                  <a:schemeClr val="bg2"/>
                </a:solidFill>
              </a14:hiddenFill>
            </a:ext>
          </a:extLst>
        </p:spPr>
        <p:txBody>
          <a:bodyPr>
            <a:spAutoFit/>
          </a:bodyPr>
          <a:lstStyle>
            <a:lvl1pPr algn="r">
              <a:defRPr>
                <a:solidFill>
                  <a:schemeClr val="bg2"/>
                </a:solidFill>
              </a:defRPr>
            </a:lvl1pPr>
          </a:lstStyle>
          <a:p>
            <a:pPr lvl="0"/>
            <a:r>
              <a:rPr lang="ca-ES" noProof="0" smtClean="0"/>
              <a:t>Feu clic aquí per editar l'estil de subtítols del patró.</a:t>
            </a:r>
          </a:p>
        </p:txBody>
      </p:sp>
      <p:sp>
        <p:nvSpPr>
          <p:cNvPr id="200707" name="Rectangle 3"/>
          <p:cNvSpPr>
            <a:spLocks noGrp="1" noChangeArrowheads="1"/>
          </p:cNvSpPr>
          <p:nvPr>
            <p:ph type="ctrTitle"/>
          </p:nvPr>
        </p:nvSpPr>
        <p:spPr>
          <a:xfrm>
            <a:off x="779463" y="1538288"/>
            <a:ext cx="7542212" cy="1190625"/>
          </a:xfrm>
          <a:extLst>
            <a:ext uri="{909E8E84-426E-40dd-AFC4-6F175D3DCCD1}">
              <a14:hiddenFill xmlns:a14="http://schemas.microsoft.com/office/drawing/2010/main">
                <a:solidFill>
                  <a:schemeClr val="tx2"/>
                </a:solidFill>
              </a14:hiddenFill>
            </a:ext>
          </a:extLst>
        </p:spPr>
        <p:txBody>
          <a:bodyPr anchor="b" anchorCtr="1">
            <a:spAutoFit/>
          </a:bodyPr>
          <a:lstStyle>
            <a:lvl1pPr algn="ctr">
              <a:defRPr sz="3600">
                <a:solidFill>
                  <a:schemeClr val="tx1"/>
                </a:solidFill>
              </a:defRPr>
            </a:lvl1pPr>
          </a:lstStyle>
          <a:p>
            <a:pPr lvl="0"/>
            <a:r>
              <a:rPr lang="ca-ES" noProof="0" smtClean="0"/>
              <a:t>Feu clic aquí per editar l'estil de títol del patró</a:t>
            </a:r>
          </a:p>
        </p:txBody>
      </p:sp>
      <p:sp>
        <p:nvSpPr>
          <p:cNvPr id="200735" name="Text Box 31"/>
          <p:cNvSpPr txBox="1">
            <a:spLocks noChangeArrowheads="1"/>
          </p:cNvSpPr>
          <p:nvPr userDrawn="1"/>
        </p:nvSpPr>
        <p:spPr bwMode="auto">
          <a:xfrm rot="5400000">
            <a:off x="5405438" y="3317875"/>
            <a:ext cx="6884988" cy="198437"/>
          </a:xfrm>
          <a:prstGeom prst="rect">
            <a:avLst/>
          </a:prstGeom>
          <a:solidFill>
            <a:srgbClr val="FF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ca-ES" sz="700" b="1">
                <a:solidFill>
                  <a:schemeClr val="bg1"/>
                </a:solidFill>
                <a:latin typeface="Helvetica*" charset="0"/>
              </a:rPr>
              <a:t>PROMOCIÓ INTERNACIONAL</a:t>
            </a:r>
          </a:p>
        </p:txBody>
      </p:sp>
      <p:grpSp>
        <p:nvGrpSpPr>
          <p:cNvPr id="200738" name="Group 34"/>
          <p:cNvGrpSpPr>
            <a:grpSpLocks/>
          </p:cNvGrpSpPr>
          <p:nvPr userDrawn="1"/>
        </p:nvGrpSpPr>
        <p:grpSpPr bwMode="auto">
          <a:xfrm>
            <a:off x="779463" y="2708275"/>
            <a:ext cx="7543800" cy="73025"/>
            <a:chOff x="204" y="1706"/>
            <a:chExt cx="5216" cy="46"/>
          </a:xfrm>
        </p:grpSpPr>
        <p:grpSp>
          <p:nvGrpSpPr>
            <p:cNvPr id="200739" name="Group 35"/>
            <p:cNvGrpSpPr>
              <a:grpSpLocks/>
            </p:cNvGrpSpPr>
            <p:nvPr userDrawn="1"/>
          </p:nvGrpSpPr>
          <p:grpSpPr bwMode="auto">
            <a:xfrm rot="-5400000">
              <a:off x="491" y="1421"/>
              <a:ext cx="44" cy="618"/>
              <a:chOff x="0" y="0"/>
              <a:chExt cx="68" cy="618"/>
            </a:xfrm>
          </p:grpSpPr>
          <p:sp>
            <p:nvSpPr>
              <p:cNvPr id="200740" name="Rectangle 36"/>
              <p:cNvSpPr>
                <a:spLocks noChangeArrowheads="1"/>
              </p:cNvSpPr>
              <p:nvPr userDrawn="1"/>
            </p:nvSpPr>
            <p:spPr bwMode="auto">
              <a:xfrm flipH="1">
                <a:off x="0" y="362"/>
                <a:ext cx="68" cy="68"/>
              </a:xfrm>
              <a:prstGeom prst="rect">
                <a:avLst/>
              </a:prstGeom>
              <a:solidFill>
                <a:schemeClr val="fol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ca-ES"/>
              </a:p>
            </p:txBody>
          </p:sp>
          <p:sp>
            <p:nvSpPr>
              <p:cNvPr id="200741" name="Rectangle 37"/>
              <p:cNvSpPr>
                <a:spLocks noChangeArrowheads="1"/>
              </p:cNvSpPr>
              <p:nvPr userDrawn="1"/>
            </p:nvSpPr>
            <p:spPr bwMode="auto">
              <a:xfrm flipH="1">
                <a:off x="0" y="52"/>
                <a:ext cx="68" cy="62"/>
              </a:xfrm>
              <a:prstGeom prst="rect">
                <a:avLst/>
              </a:prstGeom>
              <a:solidFill>
                <a:srgbClr val="FFCC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ca-ES"/>
              </a:p>
            </p:txBody>
          </p:sp>
          <p:sp>
            <p:nvSpPr>
              <p:cNvPr id="200742" name="Rectangle 38"/>
              <p:cNvSpPr>
                <a:spLocks noChangeArrowheads="1"/>
              </p:cNvSpPr>
              <p:nvPr userDrawn="1"/>
            </p:nvSpPr>
            <p:spPr bwMode="auto">
              <a:xfrm flipH="1">
                <a:off x="0" y="114"/>
                <a:ext cx="68" cy="64"/>
              </a:xfrm>
              <a:prstGeom prst="rect">
                <a:avLst/>
              </a:prstGeom>
              <a:solidFill>
                <a:srgbClr val="0099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ca-ES"/>
              </a:p>
            </p:txBody>
          </p:sp>
          <p:sp>
            <p:nvSpPr>
              <p:cNvPr id="200743" name="Rectangle 39"/>
              <p:cNvSpPr>
                <a:spLocks noChangeArrowheads="1"/>
              </p:cNvSpPr>
              <p:nvPr userDrawn="1"/>
            </p:nvSpPr>
            <p:spPr bwMode="auto">
              <a:xfrm flipH="1">
                <a:off x="0" y="178"/>
                <a:ext cx="68" cy="60"/>
              </a:xfrm>
              <a:prstGeom prst="rect">
                <a:avLst/>
              </a:prstGeom>
              <a:solidFill>
                <a:srgbClr val="FF66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ca-ES"/>
              </a:p>
            </p:txBody>
          </p:sp>
          <p:sp>
            <p:nvSpPr>
              <p:cNvPr id="200744" name="Rectangle 40"/>
              <p:cNvSpPr>
                <a:spLocks noChangeArrowheads="1"/>
              </p:cNvSpPr>
              <p:nvPr userDrawn="1"/>
            </p:nvSpPr>
            <p:spPr bwMode="auto">
              <a:xfrm flipH="1">
                <a:off x="0" y="232"/>
                <a:ext cx="68" cy="61"/>
              </a:xfrm>
              <a:prstGeom prst="rect">
                <a:avLst/>
              </a:prstGeom>
              <a:solidFill>
                <a:srgbClr val="990033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ca-ES"/>
              </a:p>
            </p:txBody>
          </p:sp>
          <p:sp>
            <p:nvSpPr>
              <p:cNvPr id="200745" name="Rectangle 41"/>
              <p:cNvSpPr>
                <a:spLocks noChangeArrowheads="1"/>
              </p:cNvSpPr>
              <p:nvPr userDrawn="1"/>
            </p:nvSpPr>
            <p:spPr bwMode="auto">
              <a:xfrm flipH="1">
                <a:off x="0" y="292"/>
                <a:ext cx="68" cy="72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ca-ES"/>
              </a:p>
            </p:txBody>
          </p:sp>
          <p:sp>
            <p:nvSpPr>
              <p:cNvPr id="200746" name="Rectangle 42"/>
              <p:cNvSpPr>
                <a:spLocks noChangeArrowheads="1"/>
              </p:cNvSpPr>
              <p:nvPr userDrawn="1"/>
            </p:nvSpPr>
            <p:spPr bwMode="auto">
              <a:xfrm flipH="1">
                <a:off x="0" y="427"/>
                <a:ext cx="68" cy="72"/>
              </a:xfrm>
              <a:prstGeom prst="rect">
                <a:avLst/>
              </a:prstGeom>
              <a:solidFill>
                <a:srgbClr val="0066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ca-ES"/>
              </a:p>
            </p:txBody>
          </p:sp>
          <p:sp>
            <p:nvSpPr>
              <p:cNvPr id="200747" name="Rectangle 43"/>
              <p:cNvSpPr>
                <a:spLocks noChangeArrowheads="1"/>
              </p:cNvSpPr>
              <p:nvPr userDrawn="1"/>
            </p:nvSpPr>
            <p:spPr bwMode="auto">
              <a:xfrm flipH="1">
                <a:off x="0" y="491"/>
                <a:ext cx="68" cy="63"/>
              </a:xfrm>
              <a:prstGeom prst="rect">
                <a:avLst/>
              </a:prstGeom>
              <a:solidFill>
                <a:srgbClr val="9900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ca-ES"/>
              </a:p>
            </p:txBody>
          </p:sp>
          <p:sp>
            <p:nvSpPr>
              <p:cNvPr id="200748" name="Rectangle 44"/>
              <p:cNvSpPr>
                <a:spLocks noChangeArrowheads="1"/>
              </p:cNvSpPr>
              <p:nvPr userDrawn="1"/>
            </p:nvSpPr>
            <p:spPr bwMode="auto">
              <a:xfrm flipH="1">
                <a:off x="0" y="553"/>
                <a:ext cx="68" cy="65"/>
              </a:xfrm>
              <a:prstGeom prst="rect">
                <a:avLst/>
              </a:prstGeom>
              <a:solidFill>
                <a:srgbClr val="FFCC99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ca-ES"/>
              </a:p>
            </p:txBody>
          </p:sp>
          <p:sp>
            <p:nvSpPr>
              <p:cNvPr id="200749" name="Rectangle 45"/>
              <p:cNvSpPr>
                <a:spLocks noChangeArrowheads="1"/>
              </p:cNvSpPr>
              <p:nvPr userDrawn="1"/>
            </p:nvSpPr>
            <p:spPr bwMode="auto">
              <a:xfrm flipH="1">
                <a:off x="0" y="0"/>
                <a:ext cx="68" cy="62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ca-ES"/>
              </a:p>
            </p:txBody>
          </p:sp>
        </p:grpSp>
        <p:sp>
          <p:nvSpPr>
            <p:cNvPr id="200750" name="Line 46"/>
            <p:cNvSpPr>
              <a:spLocks noChangeShapeType="1"/>
            </p:cNvSpPr>
            <p:nvPr userDrawn="1"/>
          </p:nvSpPr>
          <p:spPr bwMode="auto">
            <a:xfrm>
              <a:off x="204" y="1706"/>
              <a:ext cx="5216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a-ES"/>
            </a:p>
          </p:txBody>
        </p:sp>
      </p:grpSp>
      <p:sp>
        <p:nvSpPr>
          <p:cNvPr id="200752" name="Line 48"/>
          <p:cNvSpPr>
            <a:spLocks noChangeShapeType="1"/>
          </p:cNvSpPr>
          <p:nvPr userDrawn="1"/>
        </p:nvSpPr>
        <p:spPr bwMode="auto">
          <a:xfrm>
            <a:off x="468313" y="6165850"/>
            <a:ext cx="8207375" cy="0"/>
          </a:xfrm>
          <a:prstGeom prst="line">
            <a:avLst/>
          </a:prstGeom>
          <a:noFill/>
          <a:ln w="3175">
            <a:solidFill>
              <a:srgbClr val="969696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ca-ES"/>
          </a:p>
        </p:txBody>
      </p:sp>
      <p:sp>
        <p:nvSpPr>
          <p:cNvPr id="200754" name="Text Box 50"/>
          <p:cNvSpPr txBox="1">
            <a:spLocks noChangeArrowheads="1"/>
          </p:cNvSpPr>
          <p:nvPr userDrawn="1"/>
        </p:nvSpPr>
        <p:spPr bwMode="auto">
          <a:xfrm>
            <a:off x="6588125" y="5876925"/>
            <a:ext cx="2087563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fld id="{BC9AA7CA-9038-6641-AA8C-629C7355A7F9}" type="datetime6">
              <a:rPr lang="ca-ES" sz="1200">
                <a:solidFill>
                  <a:schemeClr val="bg2"/>
                </a:solidFill>
                <a:latin typeface="Helvetica*" charset="0"/>
              </a:rPr>
              <a:pPr algn="r">
                <a:spcBef>
                  <a:spcPct val="50000"/>
                </a:spcBef>
              </a:pPr>
              <a:t>noviembre 12</a:t>
            </a:fld>
            <a:endParaRPr lang="ca-ES" sz="1200">
              <a:solidFill>
                <a:schemeClr val="bg2"/>
              </a:solidFill>
              <a:latin typeface="Helvetica*" charset="0"/>
            </a:endParaRPr>
          </a:p>
        </p:txBody>
      </p:sp>
      <p:pic>
        <p:nvPicPr>
          <p:cNvPr id="200755" name="Picture 51" descr="icec_bn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6308725"/>
            <a:ext cx="1485900" cy="319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0756" name="Text Box 52"/>
          <p:cNvSpPr txBox="1">
            <a:spLocks noChangeArrowheads="1"/>
          </p:cNvSpPr>
          <p:nvPr userDrawn="1"/>
        </p:nvSpPr>
        <p:spPr bwMode="auto">
          <a:xfrm rot="5400000">
            <a:off x="5615782" y="3329781"/>
            <a:ext cx="6858000" cy="198437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ca-ES" sz="700" b="1">
                <a:solidFill>
                  <a:schemeClr val="bg1"/>
                </a:solidFill>
              </a:rPr>
              <a:t>ICEC</a:t>
            </a:r>
          </a:p>
        </p:txBody>
      </p:sp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ca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730190426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_tradnl" smtClean="0"/>
              <a:t>Clic para editar título</a:t>
            </a:r>
            <a:endParaRPr lang="ca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</p:spTree>
    <p:extLst>
      <p:ext uri="{BB962C8B-B14F-4D97-AF65-F5344CB8AC3E}">
        <p14:creationId xmlns:p14="http://schemas.microsoft.com/office/powerpoint/2010/main" val="1665502711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ca-ES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457200" y="1700213"/>
            <a:ext cx="4038600" cy="44259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ca-ES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648200" y="1700213"/>
            <a:ext cx="4038600" cy="44259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11529129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2438169920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_tradnl" smtClean="0"/>
              <a:t>Clic para editar título</a:t>
            </a:r>
            <a:endParaRPr lang="ca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ca-ES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1862816594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889890923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14296647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_tradnl" smtClean="0"/>
              <a:t>Clic para editar título</a:t>
            </a:r>
            <a:endParaRPr lang="ca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ca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</p:spTree>
    <p:extLst>
      <p:ext uri="{BB962C8B-B14F-4D97-AF65-F5344CB8AC3E}">
        <p14:creationId xmlns:p14="http://schemas.microsoft.com/office/powerpoint/2010/main" val="2102865476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_tradnl" smtClean="0"/>
              <a:t>Clic para editar título</a:t>
            </a:r>
            <a:endParaRPr lang="ca-ES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a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</p:spTree>
    <p:extLst>
      <p:ext uri="{BB962C8B-B14F-4D97-AF65-F5344CB8AC3E}">
        <p14:creationId xmlns:p14="http://schemas.microsoft.com/office/powerpoint/2010/main" val="2884374156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ca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1543418428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_tradnl" smtClean="0"/>
              <a:t>Clic para editar título</a:t>
            </a:r>
            <a:endParaRPr lang="ca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3878982723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bg>
      <p:bgPr>
        <a:solidFill>
          <a:srgbClr val="C0C0C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1170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790575" y="2700338"/>
            <a:ext cx="7542213" cy="595312"/>
          </a:xfrm>
          <a:extLst>
            <a:ext uri="{909E8E84-426E-40dd-AFC4-6F175D3DCCD1}">
              <a14:hiddenFill xmlns:a14="http://schemas.microsoft.com/office/drawing/2010/main">
                <a:solidFill>
                  <a:schemeClr val="bg2"/>
                </a:solidFill>
              </a14:hiddenFill>
            </a:ext>
          </a:extLst>
        </p:spPr>
        <p:txBody>
          <a:bodyPr>
            <a:spAutoFit/>
          </a:bodyPr>
          <a:lstStyle>
            <a:lvl1pPr algn="r">
              <a:defRPr>
                <a:solidFill>
                  <a:schemeClr val="bg2"/>
                </a:solidFill>
              </a:defRPr>
            </a:lvl1pPr>
          </a:lstStyle>
          <a:p>
            <a:pPr lvl="0"/>
            <a:r>
              <a:rPr lang="ca-ES" noProof="0" smtClean="0"/>
              <a:t>Feu clic aquí per editar l'estil de subtítols del patró.</a:t>
            </a:r>
          </a:p>
        </p:txBody>
      </p:sp>
      <p:sp>
        <p:nvSpPr>
          <p:cNvPr id="391171" name="Rectangle 3"/>
          <p:cNvSpPr>
            <a:spLocks noGrp="1" noChangeArrowheads="1"/>
          </p:cNvSpPr>
          <p:nvPr>
            <p:ph type="ctrTitle"/>
          </p:nvPr>
        </p:nvSpPr>
        <p:spPr>
          <a:xfrm>
            <a:off x="790575" y="2276475"/>
            <a:ext cx="7542213" cy="457200"/>
          </a:xfrm>
          <a:extLst>
            <a:ext uri="{909E8E84-426E-40dd-AFC4-6F175D3DCCD1}">
              <a14:hiddenFill xmlns:a14="http://schemas.microsoft.com/office/drawing/2010/main">
                <a:solidFill>
                  <a:schemeClr val="tx2"/>
                </a:solidFill>
              </a14:hiddenFill>
            </a:ext>
          </a:extLst>
        </p:spPr>
        <p:txBody>
          <a:bodyPr anchor="b" anchorCtr="1">
            <a:spAutoFit/>
          </a:bodyPr>
          <a:lstStyle>
            <a:lvl1pPr algn="ctr">
              <a:defRPr sz="3600">
                <a:solidFill>
                  <a:schemeClr val="tx1"/>
                </a:solidFill>
              </a:defRPr>
            </a:lvl1pPr>
          </a:lstStyle>
          <a:p>
            <a:pPr lvl="0"/>
            <a:r>
              <a:rPr lang="ca-ES" noProof="0" smtClean="0"/>
              <a:t>Feu clic aquí per editar l'estil de títol del patró</a:t>
            </a:r>
          </a:p>
        </p:txBody>
      </p:sp>
      <p:sp>
        <p:nvSpPr>
          <p:cNvPr id="391172" name="Text Box 4"/>
          <p:cNvSpPr txBox="1">
            <a:spLocks noChangeArrowheads="1"/>
          </p:cNvSpPr>
          <p:nvPr userDrawn="1"/>
        </p:nvSpPr>
        <p:spPr bwMode="auto">
          <a:xfrm rot="5400000">
            <a:off x="5418138" y="3332163"/>
            <a:ext cx="6859587" cy="19843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ca-ES" sz="700" b="1">
                <a:latin typeface="Helvetica*" charset="0"/>
              </a:rPr>
              <a:t>SERVEI DE DESENVOLUPAMENT EMPRESARIAL</a:t>
            </a:r>
          </a:p>
        </p:txBody>
      </p:sp>
      <p:sp>
        <p:nvSpPr>
          <p:cNvPr id="391186" name="Line 18"/>
          <p:cNvSpPr>
            <a:spLocks noChangeShapeType="1"/>
          </p:cNvSpPr>
          <p:nvPr userDrawn="1"/>
        </p:nvSpPr>
        <p:spPr bwMode="auto">
          <a:xfrm>
            <a:off x="790575" y="2697163"/>
            <a:ext cx="75438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ca-ES"/>
          </a:p>
        </p:txBody>
      </p:sp>
      <p:sp>
        <p:nvSpPr>
          <p:cNvPr id="391187" name="Line 19"/>
          <p:cNvSpPr>
            <a:spLocks noChangeShapeType="1"/>
          </p:cNvSpPr>
          <p:nvPr userDrawn="1"/>
        </p:nvSpPr>
        <p:spPr bwMode="auto">
          <a:xfrm>
            <a:off x="468313" y="6165850"/>
            <a:ext cx="8207375" cy="0"/>
          </a:xfrm>
          <a:prstGeom prst="line">
            <a:avLst/>
          </a:prstGeom>
          <a:noFill/>
          <a:ln w="3175">
            <a:solidFill>
              <a:srgbClr val="969696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ca-ES"/>
          </a:p>
        </p:txBody>
      </p:sp>
      <p:sp>
        <p:nvSpPr>
          <p:cNvPr id="391188" name="Text Box 20"/>
          <p:cNvSpPr txBox="1">
            <a:spLocks noChangeArrowheads="1"/>
          </p:cNvSpPr>
          <p:nvPr userDrawn="1"/>
        </p:nvSpPr>
        <p:spPr bwMode="auto">
          <a:xfrm>
            <a:off x="6588125" y="5876925"/>
            <a:ext cx="2087563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fld id="{A025DA6B-3351-234C-ACA3-47F4B52733D2}" type="datetime6">
              <a:rPr lang="ca-ES" sz="1200">
                <a:solidFill>
                  <a:schemeClr val="bg2"/>
                </a:solidFill>
                <a:latin typeface="Helvetica*" charset="0"/>
              </a:rPr>
              <a:pPr algn="r">
                <a:spcBef>
                  <a:spcPct val="50000"/>
                </a:spcBef>
              </a:pPr>
              <a:t>noviembre 12</a:t>
            </a:fld>
            <a:endParaRPr lang="ca-ES" sz="1200">
              <a:solidFill>
                <a:schemeClr val="bg2"/>
              </a:solidFill>
              <a:latin typeface="Helvetica*" charset="0"/>
            </a:endParaRPr>
          </a:p>
        </p:txBody>
      </p:sp>
      <p:pic>
        <p:nvPicPr>
          <p:cNvPr id="391189" name="Picture 21" descr="icec_bn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6308725"/>
            <a:ext cx="1485900" cy="319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91190" name="Text Box 22"/>
          <p:cNvSpPr txBox="1">
            <a:spLocks noChangeArrowheads="1"/>
          </p:cNvSpPr>
          <p:nvPr userDrawn="1"/>
        </p:nvSpPr>
        <p:spPr bwMode="auto">
          <a:xfrm rot="5400000">
            <a:off x="5615782" y="3329781"/>
            <a:ext cx="6858000" cy="198437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ca-ES" sz="700" b="1">
                <a:solidFill>
                  <a:schemeClr val="bg1"/>
                </a:solidFill>
              </a:rPr>
              <a:t>ICEC</a:t>
            </a:r>
          </a:p>
        </p:txBody>
      </p:sp>
      <p:pic>
        <p:nvPicPr>
          <p:cNvPr id="391202" name="Picture 34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104900" cy="2238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391204" name="Picture 36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6125" y="6184900"/>
            <a:ext cx="1704975" cy="514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</p:spTree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ca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155305305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_tradnl" smtClean="0"/>
              <a:t>Clic para editar título</a:t>
            </a:r>
            <a:endParaRPr lang="ca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</p:spTree>
    <p:extLst>
      <p:ext uri="{BB962C8B-B14F-4D97-AF65-F5344CB8AC3E}">
        <p14:creationId xmlns:p14="http://schemas.microsoft.com/office/powerpoint/2010/main" val="33700278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27566508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ca-ES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457200" y="1700213"/>
            <a:ext cx="4038600" cy="44259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ca-ES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648200" y="1700213"/>
            <a:ext cx="4038600" cy="44259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2090733271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_tradnl" smtClean="0"/>
              <a:t>Clic para editar título</a:t>
            </a:r>
            <a:endParaRPr lang="ca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ca-ES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2131843180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3374453797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9578693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_tradnl" smtClean="0"/>
              <a:t>Clic para editar título</a:t>
            </a:r>
            <a:endParaRPr lang="ca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ca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</p:spTree>
    <p:extLst>
      <p:ext uri="{BB962C8B-B14F-4D97-AF65-F5344CB8AC3E}">
        <p14:creationId xmlns:p14="http://schemas.microsoft.com/office/powerpoint/2010/main" val="2316161633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_tradnl" smtClean="0"/>
              <a:t>Clic para editar título</a:t>
            </a:r>
            <a:endParaRPr lang="ca-ES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a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</p:spTree>
    <p:extLst>
      <p:ext uri="{BB962C8B-B14F-4D97-AF65-F5344CB8AC3E}">
        <p14:creationId xmlns:p14="http://schemas.microsoft.com/office/powerpoint/2010/main" val="1015846105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ca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3348967256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_tradnl" smtClean="0"/>
              <a:t>Clic para editar título</a:t>
            </a:r>
            <a:endParaRPr lang="ca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1297758199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_tradnl" smtClean="0"/>
              <a:t>Clic para editar título</a:t>
            </a:r>
            <a:endParaRPr lang="ca-ES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s-ES_tradnl" smtClean="0"/>
              <a:t>Haga clic para modificar el estilo de subtítulo del patrón</a:t>
            </a:r>
            <a:endParaRPr lang="ca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0E578AA-BB94-D643-B417-3DD9C75C775E}" type="datetime6">
              <a:rPr lang="ca-ES"/>
              <a:pPr/>
              <a:t>noviembre 12</a:t>
            </a:fld>
            <a:endParaRPr lang="ca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a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35E068F-130E-8547-A3E4-2C7A4DC77932}" type="slidenum">
              <a:rPr lang="ca-ES"/>
              <a:pPr/>
              <a:t>‹Nr.›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873316475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ca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ca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C596AD8-0A7F-3944-9872-E630DAE5DAF7}" type="datetime6">
              <a:rPr lang="ca-ES"/>
              <a:pPr/>
              <a:t>noviembre 12</a:t>
            </a:fld>
            <a:endParaRPr lang="ca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a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958B947-8904-1543-8CDF-524579A6B124}" type="slidenum">
              <a:rPr lang="ca-ES"/>
              <a:pPr/>
              <a:t>‹Nr.›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7047886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_tradnl" smtClean="0"/>
              <a:t>Clic para editar título</a:t>
            </a:r>
            <a:endParaRPr lang="ca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ca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</p:spTree>
    <p:extLst>
      <p:ext uri="{BB962C8B-B14F-4D97-AF65-F5344CB8AC3E}">
        <p14:creationId xmlns:p14="http://schemas.microsoft.com/office/powerpoint/2010/main" val="3146276795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_tradnl" smtClean="0"/>
              <a:t>Clic para editar título</a:t>
            </a:r>
            <a:endParaRPr lang="ca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0472B26-7460-5044-8BB1-0D47368AA211}" type="datetime6">
              <a:rPr lang="ca-ES"/>
              <a:pPr/>
              <a:t>noviembre 12</a:t>
            </a:fld>
            <a:endParaRPr lang="ca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a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07A9D53-6EC3-DB4C-A3D9-3E71B9CA837F}" type="slidenum">
              <a:rPr lang="ca-ES"/>
              <a:pPr/>
              <a:t>‹Nr.›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1395994499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ca-ES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ca-ES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ca-ES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F8655FD-4C59-A046-80F7-4252BEB96DEC}" type="datetime6">
              <a:rPr lang="ca-ES"/>
              <a:pPr/>
              <a:t>noviembre 12</a:t>
            </a:fld>
            <a:endParaRPr lang="ca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a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C945875-7326-EB48-AFC9-5ACB51492BBB}" type="slidenum">
              <a:rPr lang="ca-ES"/>
              <a:pPr/>
              <a:t>‹Nr.›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2054987483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_tradnl" smtClean="0"/>
              <a:t>Clic para editar título</a:t>
            </a:r>
            <a:endParaRPr lang="ca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ca-ES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ca-ES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0FBFBE7-DB62-F948-A835-701445040BFD}" type="datetime6">
              <a:rPr lang="ca-ES"/>
              <a:pPr/>
              <a:t>noviembre 12</a:t>
            </a:fld>
            <a:endParaRPr lang="ca-ES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a-ES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8F240AE-D39C-A841-87E0-1F5C94447288}" type="slidenum">
              <a:rPr lang="ca-ES"/>
              <a:pPr/>
              <a:t>‹Nr.›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1930661431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ca-ES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5439339-9C7E-E24B-ADA9-1F0EDDED789B}" type="datetime6">
              <a:rPr lang="ca-ES"/>
              <a:pPr/>
              <a:t>noviembre 12</a:t>
            </a:fld>
            <a:endParaRPr lang="ca-ES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a-ES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3C20C25-CB7C-8942-8F18-AA7BFBA8720E}" type="slidenum">
              <a:rPr lang="ca-ES"/>
              <a:pPr/>
              <a:t>‹Nr.›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2455299995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F751CA5-A325-3841-A05D-DC1B0DC266CC}" type="datetime6">
              <a:rPr lang="ca-ES"/>
              <a:pPr/>
              <a:t>noviembre 12</a:t>
            </a:fld>
            <a:endParaRPr lang="ca-ES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a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3CECC50-14E8-C34B-BDE5-38AB02ACED0C}" type="slidenum">
              <a:rPr lang="ca-ES"/>
              <a:pPr/>
              <a:t>‹Nr.›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3005064975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_tradnl" smtClean="0"/>
              <a:t>Clic para editar título</a:t>
            </a:r>
            <a:endParaRPr lang="ca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ca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DA40741-6F12-354B-A457-8156BB2326CD}" type="datetime6">
              <a:rPr lang="ca-ES"/>
              <a:pPr/>
              <a:t>noviembre 12</a:t>
            </a:fld>
            <a:endParaRPr lang="ca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a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F2FAAF1-6B2D-CA40-B4A7-D795E8741C81}" type="slidenum">
              <a:rPr lang="ca-ES"/>
              <a:pPr/>
              <a:t>‹Nr.›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2453719586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_tradnl" smtClean="0"/>
              <a:t>Clic para editar título</a:t>
            </a:r>
            <a:endParaRPr lang="ca-ES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a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561D669-D7A4-0A41-8349-BAE8EE474067}" type="datetime6">
              <a:rPr lang="ca-ES"/>
              <a:pPr/>
              <a:t>noviembre 12</a:t>
            </a:fld>
            <a:endParaRPr lang="ca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a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1FA43CE-261D-954E-B13E-8591F6928933}" type="slidenum">
              <a:rPr lang="ca-ES"/>
              <a:pPr/>
              <a:t>‹Nr.›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4092279053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ca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ca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83D77E6-A723-B94C-8098-649B8C49A58E}" type="datetime6">
              <a:rPr lang="ca-ES"/>
              <a:pPr/>
              <a:t>noviembre 12</a:t>
            </a:fld>
            <a:endParaRPr lang="ca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a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80BD1A2-8763-0149-886F-D4B89E8815D2}" type="slidenum">
              <a:rPr lang="ca-ES"/>
              <a:pPr/>
              <a:t>‹Nr.›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1421865871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_tradnl" smtClean="0"/>
              <a:t>Clic para editar título</a:t>
            </a:r>
            <a:endParaRPr lang="ca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ca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24C45A1-4ED1-9342-97E9-3FB962641F51}" type="datetime6">
              <a:rPr lang="ca-ES"/>
              <a:pPr/>
              <a:t>noviembre 12</a:t>
            </a:fld>
            <a:endParaRPr lang="ca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a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C7997E2-977F-1943-9CE1-8DDA98427CCE}" type="slidenum">
              <a:rPr lang="ca-ES"/>
              <a:pPr/>
              <a:t>‹Nr.›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3458113040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_tradnl" smtClean="0"/>
              <a:t>Clic para editar título</a:t>
            </a:r>
            <a:endParaRPr lang="ca-ES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s-ES_tradnl" smtClean="0"/>
              <a:t>Haga clic para modificar el estilo de subtítulo del patrón</a:t>
            </a:r>
            <a:endParaRPr lang="ca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7920FA5-6DAD-A640-87D8-B6ABB2BF88F4}" type="datetime6">
              <a:rPr lang="ca-ES"/>
              <a:pPr/>
              <a:t>noviembre 12</a:t>
            </a:fld>
            <a:endParaRPr lang="ca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a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08A5B5E-2918-8546-AF23-31834689E952}" type="slidenum">
              <a:rPr lang="ca-ES"/>
              <a:pPr/>
              <a:t>‹Nr.›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14049080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_tradnl" smtClean="0"/>
              <a:t>Clic para editar título</a:t>
            </a:r>
            <a:endParaRPr lang="ca-ES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a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</p:spTree>
    <p:extLst>
      <p:ext uri="{BB962C8B-B14F-4D97-AF65-F5344CB8AC3E}">
        <p14:creationId xmlns:p14="http://schemas.microsoft.com/office/powerpoint/2010/main" val="680485675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ca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ca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724F0BF-8C9F-244F-916C-94D66A70A284}" type="datetime6">
              <a:rPr lang="ca-ES"/>
              <a:pPr/>
              <a:t>noviembre 12</a:t>
            </a:fld>
            <a:endParaRPr lang="ca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a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E0DC62C-1DCC-8D41-9CD4-9B74FDE2284B}" type="slidenum">
              <a:rPr lang="ca-ES"/>
              <a:pPr/>
              <a:t>‹Nr.›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103624373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_tradnl" smtClean="0"/>
              <a:t>Clic para editar título</a:t>
            </a:r>
            <a:endParaRPr lang="ca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D9FEE64-1867-4C40-B4F8-C753CC83BDB9}" type="datetime6">
              <a:rPr lang="ca-ES"/>
              <a:pPr/>
              <a:t>noviembre 12</a:t>
            </a:fld>
            <a:endParaRPr lang="ca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a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117C57B-FFCC-9946-A503-F82B853E976E}" type="slidenum">
              <a:rPr lang="ca-ES"/>
              <a:pPr/>
              <a:t>‹Nr.›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2870394534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ca-ES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ca-ES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ca-ES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0374DE6-9321-3F46-87A5-1DF0979ABBB8}" type="datetime6">
              <a:rPr lang="ca-ES"/>
              <a:pPr/>
              <a:t>noviembre 12</a:t>
            </a:fld>
            <a:endParaRPr lang="ca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a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6CFB5C7-29EE-D045-A516-86AC3B5D69AF}" type="slidenum">
              <a:rPr lang="ca-ES"/>
              <a:pPr/>
              <a:t>‹Nr.›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1136374879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_tradnl" smtClean="0"/>
              <a:t>Clic para editar título</a:t>
            </a:r>
            <a:endParaRPr lang="ca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ca-ES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ca-ES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59BBF38-6178-DD48-802B-734E1BB5DC34}" type="datetime6">
              <a:rPr lang="ca-ES"/>
              <a:pPr/>
              <a:t>noviembre 12</a:t>
            </a:fld>
            <a:endParaRPr lang="ca-ES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a-ES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FF1E6F6-837E-5446-B14F-6D17D241C172}" type="slidenum">
              <a:rPr lang="ca-ES"/>
              <a:pPr/>
              <a:t>‹Nr.›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2302241531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ca-ES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F22CC16-3997-D64C-8A78-B5B7CFABD9C2}" type="datetime6">
              <a:rPr lang="ca-ES"/>
              <a:pPr/>
              <a:t>noviembre 12</a:t>
            </a:fld>
            <a:endParaRPr lang="ca-ES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a-ES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0B3142E-58DB-5747-A4DD-19D505C886CD}" type="slidenum">
              <a:rPr lang="ca-ES"/>
              <a:pPr/>
              <a:t>‹Nr.›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2870545598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ACF5510-F63D-744F-8571-0E6E04EC83EE}" type="datetime6">
              <a:rPr lang="ca-ES"/>
              <a:pPr/>
              <a:t>noviembre 12</a:t>
            </a:fld>
            <a:endParaRPr lang="ca-ES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a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5D503D5-EC3C-9F42-9238-5DB693F127D2}" type="slidenum">
              <a:rPr lang="ca-ES"/>
              <a:pPr/>
              <a:t>‹Nr.›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2313644582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_tradnl" smtClean="0"/>
              <a:t>Clic para editar título</a:t>
            </a:r>
            <a:endParaRPr lang="ca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ca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1D13010-01DF-3447-B6F6-F6C709728B68}" type="datetime6">
              <a:rPr lang="ca-ES"/>
              <a:pPr/>
              <a:t>noviembre 12</a:t>
            </a:fld>
            <a:endParaRPr lang="ca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a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B1BB4D4-9F68-1E42-9752-ED44C71C8CC7}" type="slidenum">
              <a:rPr lang="ca-ES"/>
              <a:pPr/>
              <a:t>‹Nr.›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3972742602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_tradnl" smtClean="0"/>
              <a:t>Clic para editar título</a:t>
            </a:r>
            <a:endParaRPr lang="ca-ES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a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8EE3A13-3E13-A24C-A10F-9B04CDEACE21}" type="datetime6">
              <a:rPr lang="ca-ES"/>
              <a:pPr/>
              <a:t>noviembre 12</a:t>
            </a:fld>
            <a:endParaRPr lang="ca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a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DD021E9-01DD-8B42-B428-7115AD996437}" type="slidenum">
              <a:rPr lang="ca-ES"/>
              <a:pPr/>
              <a:t>‹Nr.›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1733445918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ca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ca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D5A4E64-3DD3-7348-8DAB-F82E2AEA2ADC}" type="datetime6">
              <a:rPr lang="ca-ES"/>
              <a:pPr/>
              <a:t>noviembre 12</a:t>
            </a:fld>
            <a:endParaRPr lang="ca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a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B89A689-719A-6648-BDAC-553F42474CD4}" type="slidenum">
              <a:rPr lang="ca-ES"/>
              <a:pPr/>
              <a:t>‹Nr.›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1023485249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_tradnl" smtClean="0"/>
              <a:t>Clic para editar título</a:t>
            </a:r>
            <a:endParaRPr lang="ca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ca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1E76A88-7162-DC41-BD26-B5876C07A418}" type="datetime6">
              <a:rPr lang="ca-ES"/>
              <a:pPr/>
              <a:t>noviembre 12</a:t>
            </a:fld>
            <a:endParaRPr lang="ca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a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8039697-18B5-0446-BE60-AE00600E9DCF}" type="slidenum">
              <a:rPr lang="ca-ES"/>
              <a:pPr/>
              <a:t>‹Nr.›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9129610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10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0.xml"/><Relationship Id="rId12" Type="http://schemas.openxmlformats.org/officeDocument/2006/relationships/theme" Target="../theme/theme10.xml"/><Relationship Id="rId1" Type="http://schemas.openxmlformats.org/officeDocument/2006/relationships/slideLayout" Target="../slideLayouts/slideLayout100.xml"/><Relationship Id="rId2" Type="http://schemas.openxmlformats.org/officeDocument/2006/relationships/slideLayout" Target="../slideLayouts/slideLayout101.xml"/><Relationship Id="rId3" Type="http://schemas.openxmlformats.org/officeDocument/2006/relationships/slideLayout" Target="../slideLayouts/slideLayout102.xml"/><Relationship Id="rId4" Type="http://schemas.openxmlformats.org/officeDocument/2006/relationships/slideLayout" Target="../slideLayouts/slideLayout103.xml"/><Relationship Id="rId5" Type="http://schemas.openxmlformats.org/officeDocument/2006/relationships/slideLayout" Target="../slideLayouts/slideLayout104.xml"/><Relationship Id="rId6" Type="http://schemas.openxmlformats.org/officeDocument/2006/relationships/slideLayout" Target="../slideLayouts/slideLayout105.xml"/><Relationship Id="rId7" Type="http://schemas.openxmlformats.org/officeDocument/2006/relationships/slideLayout" Target="../slideLayouts/slideLayout106.xml"/><Relationship Id="rId8" Type="http://schemas.openxmlformats.org/officeDocument/2006/relationships/slideLayout" Target="../slideLayouts/slideLayout107.xml"/><Relationship Id="rId9" Type="http://schemas.openxmlformats.org/officeDocument/2006/relationships/slideLayout" Target="../slideLayouts/slideLayout108.xml"/><Relationship Id="rId10" Type="http://schemas.openxmlformats.org/officeDocument/2006/relationships/slideLayout" Target="../slideLayouts/slideLayout109.xml"/></Relationships>
</file>

<file path=ppt/slideMasters/_rels/slideMaster1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21.xml"/><Relationship Id="rId12" Type="http://schemas.openxmlformats.org/officeDocument/2006/relationships/theme" Target="../theme/theme11.xml"/><Relationship Id="rId13" Type="http://schemas.openxmlformats.org/officeDocument/2006/relationships/image" Target="../media/image6.jpeg"/><Relationship Id="rId14" Type="http://schemas.openxmlformats.org/officeDocument/2006/relationships/image" Target="../media/image1.png"/><Relationship Id="rId1" Type="http://schemas.openxmlformats.org/officeDocument/2006/relationships/slideLayout" Target="../slideLayouts/slideLayout111.xml"/><Relationship Id="rId2" Type="http://schemas.openxmlformats.org/officeDocument/2006/relationships/slideLayout" Target="../slideLayouts/slideLayout112.xml"/><Relationship Id="rId3" Type="http://schemas.openxmlformats.org/officeDocument/2006/relationships/slideLayout" Target="../slideLayouts/slideLayout113.xml"/><Relationship Id="rId4" Type="http://schemas.openxmlformats.org/officeDocument/2006/relationships/slideLayout" Target="../slideLayouts/slideLayout114.xml"/><Relationship Id="rId5" Type="http://schemas.openxmlformats.org/officeDocument/2006/relationships/slideLayout" Target="../slideLayouts/slideLayout115.xml"/><Relationship Id="rId6" Type="http://schemas.openxmlformats.org/officeDocument/2006/relationships/slideLayout" Target="../slideLayouts/slideLayout116.xml"/><Relationship Id="rId7" Type="http://schemas.openxmlformats.org/officeDocument/2006/relationships/slideLayout" Target="../slideLayouts/slideLayout117.xml"/><Relationship Id="rId8" Type="http://schemas.openxmlformats.org/officeDocument/2006/relationships/slideLayout" Target="../slideLayouts/slideLayout118.xml"/><Relationship Id="rId9" Type="http://schemas.openxmlformats.org/officeDocument/2006/relationships/slideLayout" Target="../slideLayouts/slideLayout119.xml"/><Relationship Id="rId10" Type="http://schemas.openxmlformats.org/officeDocument/2006/relationships/slideLayout" Target="../slideLayouts/slideLayout120.xml"/></Relationships>
</file>

<file path=ppt/slideMasters/_rels/slideMaster1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32.xml"/><Relationship Id="rId12" Type="http://schemas.openxmlformats.org/officeDocument/2006/relationships/theme" Target="../theme/theme12.xml"/><Relationship Id="rId13" Type="http://schemas.openxmlformats.org/officeDocument/2006/relationships/image" Target="../media/image1.png"/><Relationship Id="rId1" Type="http://schemas.openxmlformats.org/officeDocument/2006/relationships/slideLayout" Target="../slideLayouts/slideLayout122.xml"/><Relationship Id="rId2" Type="http://schemas.openxmlformats.org/officeDocument/2006/relationships/slideLayout" Target="../slideLayouts/slideLayout123.xml"/><Relationship Id="rId3" Type="http://schemas.openxmlformats.org/officeDocument/2006/relationships/slideLayout" Target="../slideLayouts/slideLayout124.xml"/><Relationship Id="rId4" Type="http://schemas.openxmlformats.org/officeDocument/2006/relationships/slideLayout" Target="../slideLayouts/slideLayout125.xml"/><Relationship Id="rId5" Type="http://schemas.openxmlformats.org/officeDocument/2006/relationships/slideLayout" Target="../slideLayouts/slideLayout126.xml"/><Relationship Id="rId6" Type="http://schemas.openxmlformats.org/officeDocument/2006/relationships/slideLayout" Target="../slideLayouts/slideLayout127.xml"/><Relationship Id="rId7" Type="http://schemas.openxmlformats.org/officeDocument/2006/relationships/slideLayout" Target="../slideLayouts/slideLayout128.xml"/><Relationship Id="rId8" Type="http://schemas.openxmlformats.org/officeDocument/2006/relationships/slideLayout" Target="../slideLayouts/slideLayout129.xml"/><Relationship Id="rId9" Type="http://schemas.openxmlformats.org/officeDocument/2006/relationships/slideLayout" Target="../slideLayouts/slideLayout130.xml"/><Relationship Id="rId10" Type="http://schemas.openxmlformats.org/officeDocument/2006/relationships/slideLayout" Target="../slideLayouts/slideLayout131.xml"/></Relationships>
</file>

<file path=ppt/slideMasters/_rels/slideMaster13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43.xml"/><Relationship Id="rId12" Type="http://schemas.openxmlformats.org/officeDocument/2006/relationships/theme" Target="../theme/theme13.xml"/><Relationship Id="rId13" Type="http://schemas.openxmlformats.org/officeDocument/2006/relationships/image" Target="../media/image1.png"/><Relationship Id="rId1" Type="http://schemas.openxmlformats.org/officeDocument/2006/relationships/slideLayout" Target="../slideLayouts/slideLayout133.xml"/><Relationship Id="rId2" Type="http://schemas.openxmlformats.org/officeDocument/2006/relationships/slideLayout" Target="../slideLayouts/slideLayout134.xml"/><Relationship Id="rId3" Type="http://schemas.openxmlformats.org/officeDocument/2006/relationships/slideLayout" Target="../slideLayouts/slideLayout135.xml"/><Relationship Id="rId4" Type="http://schemas.openxmlformats.org/officeDocument/2006/relationships/slideLayout" Target="../slideLayouts/slideLayout136.xml"/><Relationship Id="rId5" Type="http://schemas.openxmlformats.org/officeDocument/2006/relationships/slideLayout" Target="../slideLayouts/slideLayout137.xml"/><Relationship Id="rId6" Type="http://schemas.openxmlformats.org/officeDocument/2006/relationships/slideLayout" Target="../slideLayouts/slideLayout138.xml"/><Relationship Id="rId7" Type="http://schemas.openxmlformats.org/officeDocument/2006/relationships/slideLayout" Target="../slideLayouts/slideLayout139.xml"/><Relationship Id="rId8" Type="http://schemas.openxmlformats.org/officeDocument/2006/relationships/slideLayout" Target="../slideLayouts/slideLayout140.xml"/><Relationship Id="rId9" Type="http://schemas.openxmlformats.org/officeDocument/2006/relationships/slideLayout" Target="../slideLayouts/slideLayout141.xml"/><Relationship Id="rId10" Type="http://schemas.openxmlformats.org/officeDocument/2006/relationships/slideLayout" Target="../slideLayouts/slideLayout142.xml"/></Relationships>
</file>

<file path=ppt/slideMasters/_rels/slideMaster14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54.xml"/><Relationship Id="rId12" Type="http://schemas.openxmlformats.org/officeDocument/2006/relationships/theme" Target="../theme/theme14.xml"/><Relationship Id="rId13" Type="http://schemas.openxmlformats.org/officeDocument/2006/relationships/image" Target="../media/image1.png"/><Relationship Id="rId1" Type="http://schemas.openxmlformats.org/officeDocument/2006/relationships/slideLayout" Target="../slideLayouts/slideLayout144.xml"/><Relationship Id="rId2" Type="http://schemas.openxmlformats.org/officeDocument/2006/relationships/slideLayout" Target="../slideLayouts/slideLayout145.xml"/><Relationship Id="rId3" Type="http://schemas.openxmlformats.org/officeDocument/2006/relationships/slideLayout" Target="../slideLayouts/slideLayout146.xml"/><Relationship Id="rId4" Type="http://schemas.openxmlformats.org/officeDocument/2006/relationships/slideLayout" Target="../slideLayouts/slideLayout147.xml"/><Relationship Id="rId5" Type="http://schemas.openxmlformats.org/officeDocument/2006/relationships/slideLayout" Target="../slideLayouts/slideLayout148.xml"/><Relationship Id="rId6" Type="http://schemas.openxmlformats.org/officeDocument/2006/relationships/slideLayout" Target="../slideLayouts/slideLayout149.xml"/><Relationship Id="rId7" Type="http://schemas.openxmlformats.org/officeDocument/2006/relationships/slideLayout" Target="../slideLayouts/slideLayout150.xml"/><Relationship Id="rId8" Type="http://schemas.openxmlformats.org/officeDocument/2006/relationships/slideLayout" Target="../slideLayouts/slideLayout151.xml"/><Relationship Id="rId9" Type="http://schemas.openxmlformats.org/officeDocument/2006/relationships/slideLayout" Target="../slideLayouts/slideLayout152.xml"/><Relationship Id="rId10" Type="http://schemas.openxmlformats.org/officeDocument/2006/relationships/slideLayout" Target="../slideLayouts/slideLayout153.xml"/></Relationships>
</file>

<file path=ppt/slideMasters/_rels/slideMaster15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65.xml"/><Relationship Id="rId12" Type="http://schemas.openxmlformats.org/officeDocument/2006/relationships/theme" Target="../theme/theme15.xml"/><Relationship Id="rId13" Type="http://schemas.openxmlformats.org/officeDocument/2006/relationships/image" Target="../media/image1.png"/><Relationship Id="rId1" Type="http://schemas.openxmlformats.org/officeDocument/2006/relationships/slideLayout" Target="../slideLayouts/slideLayout155.xml"/><Relationship Id="rId2" Type="http://schemas.openxmlformats.org/officeDocument/2006/relationships/slideLayout" Target="../slideLayouts/slideLayout156.xml"/><Relationship Id="rId3" Type="http://schemas.openxmlformats.org/officeDocument/2006/relationships/slideLayout" Target="../slideLayouts/slideLayout157.xml"/><Relationship Id="rId4" Type="http://schemas.openxmlformats.org/officeDocument/2006/relationships/slideLayout" Target="../slideLayouts/slideLayout158.xml"/><Relationship Id="rId5" Type="http://schemas.openxmlformats.org/officeDocument/2006/relationships/slideLayout" Target="../slideLayouts/slideLayout159.xml"/><Relationship Id="rId6" Type="http://schemas.openxmlformats.org/officeDocument/2006/relationships/slideLayout" Target="../slideLayouts/slideLayout160.xml"/><Relationship Id="rId7" Type="http://schemas.openxmlformats.org/officeDocument/2006/relationships/slideLayout" Target="../slideLayouts/slideLayout161.xml"/><Relationship Id="rId8" Type="http://schemas.openxmlformats.org/officeDocument/2006/relationships/slideLayout" Target="../slideLayouts/slideLayout162.xml"/><Relationship Id="rId9" Type="http://schemas.openxmlformats.org/officeDocument/2006/relationships/slideLayout" Target="../slideLayouts/slideLayout163.xml"/><Relationship Id="rId10" Type="http://schemas.openxmlformats.org/officeDocument/2006/relationships/slideLayout" Target="../slideLayouts/slideLayout164.xml"/></Relationships>
</file>

<file path=ppt/slideMasters/_rels/slideMaster16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76.xml"/><Relationship Id="rId12" Type="http://schemas.openxmlformats.org/officeDocument/2006/relationships/theme" Target="../theme/theme16.xml"/><Relationship Id="rId13" Type="http://schemas.openxmlformats.org/officeDocument/2006/relationships/image" Target="../media/image7.jpeg"/><Relationship Id="rId1" Type="http://schemas.openxmlformats.org/officeDocument/2006/relationships/slideLayout" Target="../slideLayouts/slideLayout166.xml"/><Relationship Id="rId2" Type="http://schemas.openxmlformats.org/officeDocument/2006/relationships/slideLayout" Target="../slideLayouts/slideLayout167.xml"/><Relationship Id="rId3" Type="http://schemas.openxmlformats.org/officeDocument/2006/relationships/slideLayout" Target="../slideLayouts/slideLayout168.xml"/><Relationship Id="rId4" Type="http://schemas.openxmlformats.org/officeDocument/2006/relationships/slideLayout" Target="../slideLayouts/slideLayout169.xml"/><Relationship Id="rId5" Type="http://schemas.openxmlformats.org/officeDocument/2006/relationships/slideLayout" Target="../slideLayouts/slideLayout170.xml"/><Relationship Id="rId6" Type="http://schemas.openxmlformats.org/officeDocument/2006/relationships/slideLayout" Target="../slideLayouts/slideLayout171.xml"/><Relationship Id="rId7" Type="http://schemas.openxmlformats.org/officeDocument/2006/relationships/slideLayout" Target="../slideLayouts/slideLayout172.xml"/><Relationship Id="rId8" Type="http://schemas.openxmlformats.org/officeDocument/2006/relationships/slideLayout" Target="../slideLayouts/slideLayout173.xml"/><Relationship Id="rId9" Type="http://schemas.openxmlformats.org/officeDocument/2006/relationships/slideLayout" Target="../slideLayouts/slideLayout174.xml"/><Relationship Id="rId10" Type="http://schemas.openxmlformats.org/officeDocument/2006/relationships/slideLayout" Target="../slideLayouts/slideLayout175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2.xml"/><Relationship Id="rId12" Type="http://schemas.openxmlformats.org/officeDocument/2006/relationships/theme" Target="../theme/theme2.xml"/><Relationship Id="rId13" Type="http://schemas.openxmlformats.org/officeDocument/2006/relationships/image" Target="../media/image1.png"/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33.xml"/><Relationship Id="rId12" Type="http://schemas.openxmlformats.org/officeDocument/2006/relationships/theme" Target="../theme/theme3.xml"/><Relationship Id="rId13" Type="http://schemas.openxmlformats.org/officeDocument/2006/relationships/image" Target="../media/image1.png"/><Relationship Id="rId1" Type="http://schemas.openxmlformats.org/officeDocument/2006/relationships/slideLayout" Target="../slideLayouts/slideLayout23.xml"/><Relationship Id="rId2" Type="http://schemas.openxmlformats.org/officeDocument/2006/relationships/slideLayout" Target="../slideLayouts/slideLayout24.xml"/><Relationship Id="rId3" Type="http://schemas.openxmlformats.org/officeDocument/2006/relationships/slideLayout" Target="../slideLayouts/slideLayout25.xml"/><Relationship Id="rId4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7.xml"/><Relationship Id="rId6" Type="http://schemas.openxmlformats.org/officeDocument/2006/relationships/slideLayout" Target="../slideLayouts/slideLayout28.xml"/><Relationship Id="rId7" Type="http://schemas.openxmlformats.org/officeDocument/2006/relationships/slideLayout" Target="../slideLayouts/slideLayout29.xml"/><Relationship Id="rId8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32.xml"/></Relationships>
</file>

<file path=ppt/slideMasters/_rels/slideMaster4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44.xml"/><Relationship Id="rId12" Type="http://schemas.openxmlformats.org/officeDocument/2006/relationships/theme" Target="../theme/theme4.xml"/><Relationship Id="rId13" Type="http://schemas.openxmlformats.org/officeDocument/2006/relationships/image" Target="../media/image1.png"/><Relationship Id="rId1" Type="http://schemas.openxmlformats.org/officeDocument/2006/relationships/slideLayout" Target="../slideLayouts/slideLayout34.xml"/><Relationship Id="rId2" Type="http://schemas.openxmlformats.org/officeDocument/2006/relationships/slideLayout" Target="../slideLayouts/slideLayout35.xml"/><Relationship Id="rId3" Type="http://schemas.openxmlformats.org/officeDocument/2006/relationships/slideLayout" Target="../slideLayouts/slideLayout36.xml"/><Relationship Id="rId4" Type="http://schemas.openxmlformats.org/officeDocument/2006/relationships/slideLayout" Target="../slideLayouts/slideLayout37.xml"/><Relationship Id="rId5" Type="http://schemas.openxmlformats.org/officeDocument/2006/relationships/slideLayout" Target="../slideLayouts/slideLayout38.xml"/><Relationship Id="rId6" Type="http://schemas.openxmlformats.org/officeDocument/2006/relationships/slideLayout" Target="../slideLayouts/slideLayout39.xml"/><Relationship Id="rId7" Type="http://schemas.openxmlformats.org/officeDocument/2006/relationships/slideLayout" Target="../slideLayouts/slideLayout40.xml"/><Relationship Id="rId8" Type="http://schemas.openxmlformats.org/officeDocument/2006/relationships/slideLayout" Target="../slideLayouts/slideLayout41.xml"/><Relationship Id="rId9" Type="http://schemas.openxmlformats.org/officeDocument/2006/relationships/slideLayout" Target="../slideLayouts/slideLayout42.xml"/><Relationship Id="rId10" Type="http://schemas.openxmlformats.org/officeDocument/2006/relationships/slideLayout" Target="../slideLayouts/slideLayout43.xml"/></Relationships>
</file>

<file path=ppt/slideMasters/_rels/slideMaster5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55.xml"/><Relationship Id="rId12" Type="http://schemas.openxmlformats.org/officeDocument/2006/relationships/theme" Target="../theme/theme5.xml"/><Relationship Id="rId13" Type="http://schemas.openxmlformats.org/officeDocument/2006/relationships/image" Target="../media/image1.png"/><Relationship Id="rId1" Type="http://schemas.openxmlformats.org/officeDocument/2006/relationships/slideLayout" Target="../slideLayouts/slideLayout45.xml"/><Relationship Id="rId2" Type="http://schemas.openxmlformats.org/officeDocument/2006/relationships/slideLayout" Target="../slideLayouts/slideLayout46.xml"/><Relationship Id="rId3" Type="http://schemas.openxmlformats.org/officeDocument/2006/relationships/slideLayout" Target="../slideLayouts/slideLayout47.xml"/><Relationship Id="rId4" Type="http://schemas.openxmlformats.org/officeDocument/2006/relationships/slideLayout" Target="../slideLayouts/slideLayout48.xml"/><Relationship Id="rId5" Type="http://schemas.openxmlformats.org/officeDocument/2006/relationships/slideLayout" Target="../slideLayouts/slideLayout49.xml"/><Relationship Id="rId6" Type="http://schemas.openxmlformats.org/officeDocument/2006/relationships/slideLayout" Target="../slideLayouts/slideLayout50.xml"/><Relationship Id="rId7" Type="http://schemas.openxmlformats.org/officeDocument/2006/relationships/slideLayout" Target="../slideLayouts/slideLayout51.xml"/><Relationship Id="rId8" Type="http://schemas.openxmlformats.org/officeDocument/2006/relationships/slideLayout" Target="../slideLayouts/slideLayout52.xml"/><Relationship Id="rId9" Type="http://schemas.openxmlformats.org/officeDocument/2006/relationships/slideLayout" Target="../slideLayouts/slideLayout53.xml"/><Relationship Id="rId10" Type="http://schemas.openxmlformats.org/officeDocument/2006/relationships/slideLayout" Target="../slideLayouts/slideLayout54.xml"/></Relationships>
</file>

<file path=ppt/slideMasters/_rels/slideMaster6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66.xml"/><Relationship Id="rId12" Type="http://schemas.openxmlformats.org/officeDocument/2006/relationships/theme" Target="../theme/theme6.xml"/><Relationship Id="rId13" Type="http://schemas.openxmlformats.org/officeDocument/2006/relationships/image" Target="../media/image1.png"/><Relationship Id="rId1" Type="http://schemas.openxmlformats.org/officeDocument/2006/relationships/slideLayout" Target="../slideLayouts/slideLayout56.xml"/><Relationship Id="rId2" Type="http://schemas.openxmlformats.org/officeDocument/2006/relationships/slideLayout" Target="../slideLayouts/slideLayout57.xml"/><Relationship Id="rId3" Type="http://schemas.openxmlformats.org/officeDocument/2006/relationships/slideLayout" Target="../slideLayouts/slideLayout58.xml"/><Relationship Id="rId4" Type="http://schemas.openxmlformats.org/officeDocument/2006/relationships/slideLayout" Target="../slideLayouts/slideLayout59.xml"/><Relationship Id="rId5" Type="http://schemas.openxmlformats.org/officeDocument/2006/relationships/slideLayout" Target="../slideLayouts/slideLayout60.xml"/><Relationship Id="rId6" Type="http://schemas.openxmlformats.org/officeDocument/2006/relationships/slideLayout" Target="../slideLayouts/slideLayout61.xml"/><Relationship Id="rId7" Type="http://schemas.openxmlformats.org/officeDocument/2006/relationships/slideLayout" Target="../slideLayouts/slideLayout62.xml"/><Relationship Id="rId8" Type="http://schemas.openxmlformats.org/officeDocument/2006/relationships/slideLayout" Target="../slideLayouts/slideLayout63.xml"/><Relationship Id="rId9" Type="http://schemas.openxmlformats.org/officeDocument/2006/relationships/slideLayout" Target="../slideLayouts/slideLayout64.xml"/><Relationship Id="rId10" Type="http://schemas.openxmlformats.org/officeDocument/2006/relationships/slideLayout" Target="../slideLayouts/slideLayout65.xml"/></Relationships>
</file>

<file path=ppt/slideMasters/_rels/slideMaster7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77.xml"/><Relationship Id="rId12" Type="http://schemas.openxmlformats.org/officeDocument/2006/relationships/theme" Target="../theme/theme7.xml"/><Relationship Id="rId13" Type="http://schemas.openxmlformats.org/officeDocument/2006/relationships/image" Target="../media/image2.png"/><Relationship Id="rId14" Type="http://schemas.openxmlformats.org/officeDocument/2006/relationships/image" Target="../media/image1.png"/><Relationship Id="rId15" Type="http://schemas.openxmlformats.org/officeDocument/2006/relationships/image" Target="../media/image3.png"/><Relationship Id="rId1" Type="http://schemas.openxmlformats.org/officeDocument/2006/relationships/slideLayout" Target="../slideLayouts/slideLayout67.xml"/><Relationship Id="rId2" Type="http://schemas.openxmlformats.org/officeDocument/2006/relationships/slideLayout" Target="../slideLayouts/slideLayout68.xml"/><Relationship Id="rId3" Type="http://schemas.openxmlformats.org/officeDocument/2006/relationships/slideLayout" Target="../slideLayouts/slideLayout69.xml"/><Relationship Id="rId4" Type="http://schemas.openxmlformats.org/officeDocument/2006/relationships/slideLayout" Target="../slideLayouts/slideLayout70.xml"/><Relationship Id="rId5" Type="http://schemas.openxmlformats.org/officeDocument/2006/relationships/slideLayout" Target="../slideLayouts/slideLayout71.xml"/><Relationship Id="rId6" Type="http://schemas.openxmlformats.org/officeDocument/2006/relationships/slideLayout" Target="../slideLayouts/slideLayout72.xml"/><Relationship Id="rId7" Type="http://schemas.openxmlformats.org/officeDocument/2006/relationships/slideLayout" Target="../slideLayouts/slideLayout73.xml"/><Relationship Id="rId8" Type="http://schemas.openxmlformats.org/officeDocument/2006/relationships/slideLayout" Target="../slideLayouts/slideLayout74.xml"/><Relationship Id="rId9" Type="http://schemas.openxmlformats.org/officeDocument/2006/relationships/slideLayout" Target="../slideLayouts/slideLayout75.xml"/><Relationship Id="rId10" Type="http://schemas.openxmlformats.org/officeDocument/2006/relationships/slideLayout" Target="../slideLayouts/slideLayout76.xml"/></Relationships>
</file>

<file path=ppt/slideMasters/_rels/slideMaster8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88.xml"/><Relationship Id="rId12" Type="http://schemas.openxmlformats.org/officeDocument/2006/relationships/theme" Target="../theme/theme8.xml"/><Relationship Id="rId1" Type="http://schemas.openxmlformats.org/officeDocument/2006/relationships/slideLayout" Target="../slideLayouts/slideLayout78.xml"/><Relationship Id="rId2" Type="http://schemas.openxmlformats.org/officeDocument/2006/relationships/slideLayout" Target="../slideLayouts/slideLayout79.xml"/><Relationship Id="rId3" Type="http://schemas.openxmlformats.org/officeDocument/2006/relationships/slideLayout" Target="../slideLayouts/slideLayout80.xml"/><Relationship Id="rId4" Type="http://schemas.openxmlformats.org/officeDocument/2006/relationships/slideLayout" Target="../slideLayouts/slideLayout81.xml"/><Relationship Id="rId5" Type="http://schemas.openxmlformats.org/officeDocument/2006/relationships/slideLayout" Target="../slideLayouts/slideLayout82.xml"/><Relationship Id="rId6" Type="http://schemas.openxmlformats.org/officeDocument/2006/relationships/slideLayout" Target="../slideLayouts/slideLayout83.xml"/><Relationship Id="rId7" Type="http://schemas.openxmlformats.org/officeDocument/2006/relationships/slideLayout" Target="../slideLayouts/slideLayout84.xml"/><Relationship Id="rId8" Type="http://schemas.openxmlformats.org/officeDocument/2006/relationships/slideLayout" Target="../slideLayouts/slideLayout85.xml"/><Relationship Id="rId9" Type="http://schemas.openxmlformats.org/officeDocument/2006/relationships/slideLayout" Target="../slideLayouts/slideLayout86.xml"/><Relationship Id="rId10" Type="http://schemas.openxmlformats.org/officeDocument/2006/relationships/slideLayout" Target="../slideLayouts/slideLayout87.xml"/></Relationships>
</file>

<file path=ppt/slideMasters/_rels/slideMaster9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99.xml"/><Relationship Id="rId12" Type="http://schemas.openxmlformats.org/officeDocument/2006/relationships/theme" Target="../theme/theme9.xml"/><Relationship Id="rId1" Type="http://schemas.openxmlformats.org/officeDocument/2006/relationships/slideLayout" Target="../slideLayouts/slideLayout89.xml"/><Relationship Id="rId2" Type="http://schemas.openxmlformats.org/officeDocument/2006/relationships/slideLayout" Target="../slideLayouts/slideLayout90.xml"/><Relationship Id="rId3" Type="http://schemas.openxmlformats.org/officeDocument/2006/relationships/slideLayout" Target="../slideLayouts/slideLayout91.xml"/><Relationship Id="rId4" Type="http://schemas.openxmlformats.org/officeDocument/2006/relationships/slideLayout" Target="../slideLayouts/slideLayout92.xml"/><Relationship Id="rId5" Type="http://schemas.openxmlformats.org/officeDocument/2006/relationships/slideLayout" Target="../slideLayouts/slideLayout93.xml"/><Relationship Id="rId6" Type="http://schemas.openxmlformats.org/officeDocument/2006/relationships/slideLayout" Target="../slideLayouts/slideLayout94.xml"/><Relationship Id="rId7" Type="http://schemas.openxmlformats.org/officeDocument/2006/relationships/slideLayout" Target="../slideLayouts/slideLayout95.xml"/><Relationship Id="rId8" Type="http://schemas.openxmlformats.org/officeDocument/2006/relationships/slideLayout" Target="../slideLayouts/slideLayout96.xml"/><Relationship Id="rId9" Type="http://schemas.openxmlformats.org/officeDocument/2006/relationships/slideLayout" Target="../slideLayouts/slideLayout97.xml"/><Relationship Id="rId10" Type="http://schemas.openxmlformats.org/officeDocument/2006/relationships/slideLayout" Target="../slideLayouts/slideLayout9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55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60350"/>
            <a:ext cx="8218488" cy="1157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ca-ES"/>
              <a:t>Feu clic aquí per editar l'estil de títol del patró</a:t>
            </a:r>
          </a:p>
        </p:txBody>
      </p:sp>
      <p:sp>
        <p:nvSpPr>
          <p:cNvPr id="15155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700213"/>
            <a:ext cx="8218488" cy="4425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a-ES"/>
              <a:t>Feu clic aquí per editar els estils de text del patró</a:t>
            </a:r>
          </a:p>
          <a:p>
            <a:pPr lvl="1"/>
            <a:r>
              <a:rPr lang="ca-ES"/>
              <a:t>Segon nivell</a:t>
            </a:r>
          </a:p>
          <a:p>
            <a:pPr lvl="2"/>
            <a:r>
              <a:rPr lang="ca-ES"/>
              <a:t>Tercer nivell</a:t>
            </a:r>
          </a:p>
          <a:p>
            <a:pPr lvl="3"/>
            <a:r>
              <a:rPr lang="ca-ES"/>
              <a:t>Quart nivell</a:t>
            </a:r>
          </a:p>
          <a:p>
            <a:pPr lvl="4"/>
            <a:r>
              <a:rPr lang="ca-ES"/>
              <a:t>Cinquè nivell</a:t>
            </a:r>
          </a:p>
        </p:txBody>
      </p:sp>
      <p:sp>
        <p:nvSpPr>
          <p:cNvPr id="151559" name="Line 7"/>
          <p:cNvSpPr>
            <a:spLocks noChangeShapeType="1"/>
          </p:cNvSpPr>
          <p:nvPr userDrawn="1"/>
        </p:nvSpPr>
        <p:spPr bwMode="auto">
          <a:xfrm>
            <a:off x="468313" y="1412875"/>
            <a:ext cx="8207375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ca-ES"/>
          </a:p>
        </p:txBody>
      </p:sp>
      <p:sp>
        <p:nvSpPr>
          <p:cNvPr id="151616" name="Text Box 64"/>
          <p:cNvSpPr txBox="1">
            <a:spLocks noChangeArrowheads="1"/>
          </p:cNvSpPr>
          <p:nvPr userDrawn="1"/>
        </p:nvSpPr>
        <p:spPr bwMode="auto">
          <a:xfrm>
            <a:off x="7164388" y="6453188"/>
            <a:ext cx="1584325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fld id="{0A96929A-C231-B644-BF37-FD6F485CD8DD}" type="slidenum">
              <a:rPr lang="ca-ES" sz="1000">
                <a:solidFill>
                  <a:schemeClr val="bg2"/>
                </a:solidFill>
                <a:latin typeface="Helvetica*" charset="0"/>
              </a:rPr>
              <a:pPr algn="r">
                <a:spcBef>
                  <a:spcPct val="50000"/>
                </a:spcBef>
              </a:pPr>
              <a:t>‹Nr.›</a:t>
            </a:fld>
            <a:endParaRPr lang="ca-ES" sz="1000">
              <a:solidFill>
                <a:schemeClr val="bg2"/>
              </a:solidFill>
              <a:latin typeface="Helvetica*" charset="0"/>
            </a:endParaRPr>
          </a:p>
        </p:txBody>
      </p:sp>
      <p:sp>
        <p:nvSpPr>
          <p:cNvPr id="151618" name="Text Box 66"/>
          <p:cNvSpPr txBox="1">
            <a:spLocks noChangeArrowheads="1"/>
          </p:cNvSpPr>
          <p:nvPr userDrawn="1"/>
        </p:nvSpPr>
        <p:spPr bwMode="auto">
          <a:xfrm rot="5400000">
            <a:off x="-1701006" y="3401219"/>
            <a:ext cx="3646487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ca-ES" sz="1000" b="1">
                <a:solidFill>
                  <a:schemeClr val="bg1"/>
                </a:solidFill>
                <a:latin typeface="Helvetica*" charset="0"/>
              </a:rPr>
              <a:t>DIRECCIÓ</a:t>
            </a:r>
          </a:p>
        </p:txBody>
      </p:sp>
      <p:sp>
        <p:nvSpPr>
          <p:cNvPr id="151622" name="Text Box 70"/>
          <p:cNvSpPr txBox="1">
            <a:spLocks noChangeArrowheads="1"/>
          </p:cNvSpPr>
          <p:nvPr userDrawn="1"/>
        </p:nvSpPr>
        <p:spPr bwMode="auto">
          <a:xfrm rot="5400000">
            <a:off x="8504238" y="2141538"/>
            <a:ext cx="1081087" cy="198437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 anchorCtr="1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ca-ES" sz="700" b="1">
                <a:solidFill>
                  <a:schemeClr val="bg1"/>
                </a:solidFill>
                <a:latin typeface="Helvetica*" charset="0"/>
              </a:rPr>
              <a:t>ICEC</a:t>
            </a:r>
          </a:p>
        </p:txBody>
      </p:sp>
      <p:sp>
        <p:nvSpPr>
          <p:cNvPr id="151626" name="Line 74"/>
          <p:cNvSpPr>
            <a:spLocks noChangeShapeType="1"/>
          </p:cNvSpPr>
          <p:nvPr userDrawn="1"/>
        </p:nvSpPr>
        <p:spPr bwMode="auto">
          <a:xfrm>
            <a:off x="468313" y="6165850"/>
            <a:ext cx="8207375" cy="0"/>
          </a:xfrm>
          <a:prstGeom prst="line">
            <a:avLst/>
          </a:prstGeom>
          <a:noFill/>
          <a:ln w="3175">
            <a:solidFill>
              <a:srgbClr val="969696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ca-ES"/>
          </a:p>
        </p:txBody>
      </p:sp>
      <p:pic>
        <p:nvPicPr>
          <p:cNvPr id="151628" name="Picture 76" descr="icec_bn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6308725"/>
            <a:ext cx="1485900" cy="319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92" r:id="rId1"/>
    <p:sldLayoutId id="2147483725" r:id="rId2"/>
    <p:sldLayoutId id="2147483726" r:id="rId3"/>
    <p:sldLayoutId id="2147483727" r:id="rId4"/>
    <p:sldLayoutId id="2147483728" r:id="rId5"/>
    <p:sldLayoutId id="2147483729" r:id="rId6"/>
    <p:sldLayoutId id="2147483730" r:id="rId7"/>
    <p:sldLayoutId id="2147483731" r:id="rId8"/>
    <p:sldLayoutId id="2147483732" r:id="rId9"/>
    <p:sldLayoutId id="2147483733" r:id="rId10"/>
    <p:sldLayoutId id="2147483734" r:id="rId11"/>
  </p:sldLayoutIdLst>
  <p:txStyles>
    <p:titleStyle>
      <a:lvl1pPr algn="l" rtl="0" fontAlgn="base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Helvetica*" charset="0"/>
          <a:ea typeface="ＭＳ Ｐゴシック" charset="0"/>
        </a:defRPr>
      </a:lvl2pPr>
      <a:lvl3pPr algn="l" rtl="0" fontAlgn="base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Helvetica*" charset="0"/>
          <a:ea typeface="ＭＳ Ｐゴシック" charset="0"/>
        </a:defRPr>
      </a:lvl3pPr>
      <a:lvl4pPr algn="l" rtl="0" fontAlgn="base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Helvetica*" charset="0"/>
          <a:ea typeface="ＭＳ Ｐゴシック" charset="0"/>
        </a:defRPr>
      </a:lvl4pPr>
      <a:lvl5pPr algn="l" rtl="0" fontAlgn="base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Helvetica*" charset="0"/>
          <a:ea typeface="ＭＳ Ｐゴシック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Helvetica*" charset="0"/>
          <a:ea typeface="ＭＳ Ｐゴシック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Helvetica*" charset="0"/>
          <a:ea typeface="ＭＳ Ｐゴシック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Helvetica*" charset="0"/>
          <a:ea typeface="ＭＳ Ｐゴシック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Helvetica*" charset="0"/>
          <a:ea typeface="ＭＳ Ｐゴシック" charset="0"/>
        </a:defRPr>
      </a:lvl9pPr>
    </p:titleStyle>
    <p:bodyStyle>
      <a:lvl1pPr algn="l" rtl="0" fontAlgn="base">
        <a:lnSpc>
          <a:spcPct val="150000"/>
        </a:lnSpc>
        <a:spcBef>
          <a:spcPct val="0"/>
        </a:spcBef>
        <a:spcAft>
          <a:spcPct val="0"/>
        </a:spcAft>
        <a:defRPr sz="2200" b="1">
          <a:solidFill>
            <a:schemeClr val="tx1"/>
          </a:solidFill>
          <a:latin typeface="+mn-lt"/>
          <a:ea typeface="+mn-ea"/>
          <a:cs typeface="+mn-cs"/>
        </a:defRPr>
      </a:lvl1pPr>
      <a:lvl2pPr marL="533400" indent="4763" algn="l" rtl="0" fontAlgn="base">
        <a:lnSpc>
          <a:spcPct val="150000"/>
        </a:lnSpc>
        <a:spcBef>
          <a:spcPct val="0"/>
        </a:spcBef>
        <a:spcAft>
          <a:spcPct val="0"/>
        </a:spcAft>
        <a:defRPr sz="2000">
          <a:solidFill>
            <a:schemeClr val="tx1"/>
          </a:solidFill>
          <a:latin typeface="+mn-lt"/>
          <a:ea typeface="+mn-ea"/>
        </a:defRPr>
      </a:lvl2pPr>
      <a:lvl3pPr marL="1231900" indent="-228600" algn="l" rtl="0" fontAlgn="base">
        <a:lnSpc>
          <a:spcPct val="150000"/>
        </a:lnSpc>
        <a:spcBef>
          <a:spcPct val="0"/>
        </a:spcBef>
        <a:spcAft>
          <a:spcPct val="0"/>
        </a:spcAft>
        <a:buFont typeface="Wingdings" charset="0"/>
        <a:buChar char="§"/>
        <a:defRPr>
          <a:solidFill>
            <a:schemeClr val="tx1"/>
          </a:solidFill>
          <a:latin typeface="+mn-lt"/>
          <a:ea typeface="+mn-ea"/>
        </a:defRPr>
      </a:lvl3pPr>
      <a:lvl4pPr marL="1639888" indent="-228600" algn="l" rtl="0" fontAlgn="base">
        <a:lnSpc>
          <a:spcPct val="150000"/>
        </a:lnSpc>
        <a:spcBef>
          <a:spcPct val="0"/>
        </a:spcBef>
        <a:spcAft>
          <a:spcPct val="0"/>
        </a:spcAft>
        <a:defRPr>
          <a:solidFill>
            <a:schemeClr val="bg2"/>
          </a:solidFill>
          <a:latin typeface="+mn-lt"/>
          <a:ea typeface="+mn-ea"/>
        </a:defRPr>
      </a:lvl4pPr>
      <a:lvl5pPr marL="2057400" indent="-228600" algn="l" rtl="0" fontAlgn="base">
        <a:lnSpc>
          <a:spcPct val="150000"/>
        </a:lnSpc>
        <a:spcBef>
          <a:spcPct val="0"/>
        </a:spcBef>
        <a:spcAft>
          <a:spcPct val="0"/>
        </a:spcAft>
        <a:buFont typeface="Wingdings" charset="0"/>
        <a:buChar char="§"/>
        <a:defRPr sz="16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lnSpc>
          <a:spcPct val="150000"/>
        </a:lnSpc>
        <a:spcBef>
          <a:spcPct val="0"/>
        </a:spcBef>
        <a:spcAft>
          <a:spcPct val="0"/>
        </a:spcAft>
        <a:buFont typeface="Wingdings" charset="0"/>
        <a:buChar char="§"/>
        <a:defRPr sz="16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lnSpc>
          <a:spcPct val="150000"/>
        </a:lnSpc>
        <a:spcBef>
          <a:spcPct val="0"/>
        </a:spcBef>
        <a:spcAft>
          <a:spcPct val="0"/>
        </a:spcAft>
        <a:buFont typeface="Wingdings" charset="0"/>
        <a:buChar char="§"/>
        <a:defRPr sz="16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lnSpc>
          <a:spcPct val="150000"/>
        </a:lnSpc>
        <a:spcBef>
          <a:spcPct val="0"/>
        </a:spcBef>
        <a:spcAft>
          <a:spcPct val="0"/>
        </a:spcAft>
        <a:buFont typeface="Wingdings" charset="0"/>
        <a:buChar char="§"/>
        <a:defRPr sz="16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lnSpc>
          <a:spcPct val="150000"/>
        </a:lnSpc>
        <a:spcBef>
          <a:spcPct val="0"/>
        </a:spcBef>
        <a:spcAft>
          <a:spcPct val="0"/>
        </a:spcAft>
        <a:buFont typeface="Wingdings" charset="0"/>
        <a:buChar char="§"/>
        <a:defRPr sz="16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s-E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6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ca-ES"/>
              <a:t>Feu clic aquí per editar l'estil de títol del patró</a:t>
            </a:r>
          </a:p>
        </p:txBody>
      </p:sp>
      <p:sp>
        <p:nvSpPr>
          <p:cNvPr id="45056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a-ES"/>
              <a:t>Feu clic aquí per editar els estils de text del patró</a:t>
            </a:r>
          </a:p>
          <a:p>
            <a:pPr lvl="1"/>
            <a:r>
              <a:rPr lang="ca-ES"/>
              <a:t>Segon nivell</a:t>
            </a:r>
          </a:p>
          <a:p>
            <a:pPr lvl="2"/>
            <a:r>
              <a:rPr lang="ca-ES"/>
              <a:t>Tercer nivell</a:t>
            </a:r>
          </a:p>
          <a:p>
            <a:pPr lvl="3"/>
            <a:r>
              <a:rPr lang="ca-ES"/>
              <a:t>Quart nivell</a:t>
            </a:r>
          </a:p>
          <a:p>
            <a:pPr lvl="4"/>
            <a:r>
              <a:rPr lang="ca-ES"/>
              <a:t>Cinquè nivell</a:t>
            </a:r>
          </a:p>
        </p:txBody>
      </p:sp>
      <p:sp>
        <p:nvSpPr>
          <p:cNvPr id="45056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fld id="{0854E844-9AF7-3547-A49F-49609885A9E2}" type="datetime6">
              <a:rPr lang="ca-ES"/>
              <a:pPr/>
              <a:t>noviembre 12</a:t>
            </a:fld>
            <a:endParaRPr lang="ca-ES"/>
          </a:p>
        </p:txBody>
      </p:sp>
      <p:sp>
        <p:nvSpPr>
          <p:cNvPr id="45056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ca-ES"/>
          </a:p>
        </p:txBody>
      </p:sp>
      <p:sp>
        <p:nvSpPr>
          <p:cNvPr id="45056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F03901A1-F527-AE41-812D-0BDEC9F1AC22}" type="slidenum">
              <a:rPr lang="ca-ES"/>
              <a:pPr/>
              <a:t>‹Nr.›</a:t>
            </a:fld>
            <a:endParaRPr lang="ca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17" r:id="rId1"/>
    <p:sldLayoutId id="2147483818" r:id="rId2"/>
    <p:sldLayoutId id="2147483819" r:id="rId3"/>
    <p:sldLayoutId id="2147483820" r:id="rId4"/>
    <p:sldLayoutId id="2147483821" r:id="rId5"/>
    <p:sldLayoutId id="2147483822" r:id="rId6"/>
    <p:sldLayoutId id="2147483823" r:id="rId7"/>
    <p:sldLayoutId id="2147483824" r:id="rId8"/>
    <p:sldLayoutId id="2147483825" r:id="rId9"/>
    <p:sldLayoutId id="2147483826" r:id="rId10"/>
    <p:sldLayoutId id="2147483827" r:id="rId11"/>
  </p:sldLayoutIdLst>
  <p:hf hdr="0" ftr="0" dt="0"/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s-E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740" name="Rectangle 1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ca-ES"/>
              <a:t>Feu clic aquí per editar l'estil de títol del patró</a:t>
            </a:r>
          </a:p>
        </p:txBody>
      </p:sp>
      <p:sp>
        <p:nvSpPr>
          <p:cNvPr id="201741" name="Rectangle 1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700213"/>
            <a:ext cx="8229600" cy="4425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a-ES"/>
              <a:t>Feu clic aquí per editar els estils de text del patró</a:t>
            </a:r>
          </a:p>
          <a:p>
            <a:pPr lvl="1"/>
            <a:r>
              <a:rPr lang="ca-ES"/>
              <a:t>Segon nivell</a:t>
            </a:r>
          </a:p>
          <a:p>
            <a:pPr lvl="2"/>
            <a:r>
              <a:rPr lang="ca-ES"/>
              <a:t>Tercer nivell</a:t>
            </a:r>
          </a:p>
          <a:p>
            <a:pPr lvl="3"/>
            <a:r>
              <a:rPr lang="ca-ES"/>
              <a:t>Quart nivell</a:t>
            </a:r>
          </a:p>
          <a:p>
            <a:pPr lvl="4"/>
            <a:r>
              <a:rPr lang="ca-ES"/>
              <a:t>Cinquè nivell</a:t>
            </a:r>
          </a:p>
        </p:txBody>
      </p:sp>
      <p:sp>
        <p:nvSpPr>
          <p:cNvPr id="201742" name="Line 14"/>
          <p:cNvSpPr>
            <a:spLocks noChangeShapeType="1"/>
          </p:cNvSpPr>
          <p:nvPr userDrawn="1"/>
        </p:nvSpPr>
        <p:spPr bwMode="auto">
          <a:xfrm>
            <a:off x="468313" y="1412875"/>
            <a:ext cx="8207375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ca-ES"/>
          </a:p>
        </p:txBody>
      </p:sp>
      <p:sp>
        <p:nvSpPr>
          <p:cNvPr id="201743" name="Line 15"/>
          <p:cNvSpPr>
            <a:spLocks noChangeShapeType="1"/>
          </p:cNvSpPr>
          <p:nvPr userDrawn="1"/>
        </p:nvSpPr>
        <p:spPr bwMode="auto">
          <a:xfrm>
            <a:off x="468313" y="6165850"/>
            <a:ext cx="8207375" cy="0"/>
          </a:xfrm>
          <a:prstGeom prst="line">
            <a:avLst/>
          </a:prstGeom>
          <a:noFill/>
          <a:ln w="3175">
            <a:solidFill>
              <a:srgbClr val="969696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ca-ES"/>
          </a:p>
        </p:txBody>
      </p:sp>
      <p:sp>
        <p:nvSpPr>
          <p:cNvPr id="201744" name="Text Box 16"/>
          <p:cNvSpPr txBox="1">
            <a:spLocks noChangeArrowheads="1"/>
          </p:cNvSpPr>
          <p:nvPr userDrawn="1"/>
        </p:nvSpPr>
        <p:spPr bwMode="auto">
          <a:xfrm>
            <a:off x="7164388" y="6453188"/>
            <a:ext cx="1584325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fld id="{FC7EFC4B-2821-5048-8C08-C8FCB4928C84}" type="slidenum">
              <a:rPr lang="ca-ES" sz="1000">
                <a:solidFill>
                  <a:schemeClr val="bg2"/>
                </a:solidFill>
                <a:latin typeface="Helvetica*" charset="0"/>
              </a:rPr>
              <a:pPr algn="r">
                <a:spcBef>
                  <a:spcPct val="50000"/>
                </a:spcBef>
              </a:pPr>
              <a:t>‹Nr.›</a:t>
            </a:fld>
            <a:endParaRPr lang="ca-ES" sz="1000">
              <a:solidFill>
                <a:schemeClr val="bg2"/>
              </a:solidFill>
              <a:latin typeface="Helvetica*" charset="0"/>
            </a:endParaRPr>
          </a:p>
        </p:txBody>
      </p:sp>
      <p:sp>
        <p:nvSpPr>
          <p:cNvPr id="201746" name="Text Box 18"/>
          <p:cNvSpPr txBox="1">
            <a:spLocks noChangeArrowheads="1"/>
          </p:cNvSpPr>
          <p:nvPr userDrawn="1"/>
        </p:nvSpPr>
        <p:spPr bwMode="auto">
          <a:xfrm rot="5400000">
            <a:off x="8361362" y="2106613"/>
            <a:ext cx="1008063" cy="198438"/>
          </a:xfrm>
          <a:prstGeom prst="rect">
            <a:avLst/>
          </a:prstGeom>
          <a:solidFill>
            <a:srgbClr val="FF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ca-ES" sz="700" b="1">
                <a:solidFill>
                  <a:schemeClr val="bg1"/>
                </a:solidFill>
                <a:latin typeface="Helvetica*" charset="0"/>
              </a:rPr>
              <a:t>CATALAN! ARTS</a:t>
            </a:r>
          </a:p>
        </p:txBody>
      </p:sp>
      <p:pic>
        <p:nvPicPr>
          <p:cNvPr id="201748" name="Picture 20" descr="Catalan!Arts RGB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41575" y="6308725"/>
            <a:ext cx="401638" cy="4333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1751" name="Picture 23" descr="icec_bn"/>
          <p:cNvPicPr>
            <a:picLocks noChangeAspect="1" noChangeArrowheads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6308725"/>
            <a:ext cx="1485900" cy="319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1752" name="Text Box 24"/>
          <p:cNvSpPr txBox="1">
            <a:spLocks noChangeArrowheads="1"/>
          </p:cNvSpPr>
          <p:nvPr userDrawn="1"/>
        </p:nvSpPr>
        <p:spPr bwMode="auto">
          <a:xfrm rot="5400000">
            <a:off x="8560594" y="2107407"/>
            <a:ext cx="1006475" cy="198437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 anchorCtr="1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ca-ES" sz="700" b="1">
                <a:solidFill>
                  <a:schemeClr val="bg1"/>
                </a:solidFill>
                <a:latin typeface="Helvetica*" charset="0"/>
              </a:rPr>
              <a:t>ICEC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6" r:id="rId1"/>
    <p:sldLayoutId id="2147483828" r:id="rId2"/>
    <p:sldLayoutId id="2147483829" r:id="rId3"/>
    <p:sldLayoutId id="2147483830" r:id="rId4"/>
    <p:sldLayoutId id="2147483831" r:id="rId5"/>
    <p:sldLayoutId id="2147483832" r:id="rId6"/>
    <p:sldLayoutId id="2147483833" r:id="rId7"/>
    <p:sldLayoutId id="2147483834" r:id="rId8"/>
    <p:sldLayoutId id="2147483835" r:id="rId9"/>
    <p:sldLayoutId id="2147483836" r:id="rId10"/>
    <p:sldLayoutId id="2147483837" r:id="rId11"/>
  </p:sldLayoutIdLst>
  <p:txStyles>
    <p:titleStyle>
      <a:lvl1pPr algn="l" rtl="0" fontAlgn="base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Helvetica*" charset="0"/>
          <a:ea typeface="ＭＳ Ｐゴシック" charset="0"/>
        </a:defRPr>
      </a:lvl2pPr>
      <a:lvl3pPr algn="l" rtl="0" fontAlgn="base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Helvetica*" charset="0"/>
          <a:ea typeface="ＭＳ Ｐゴシック" charset="0"/>
        </a:defRPr>
      </a:lvl3pPr>
      <a:lvl4pPr algn="l" rtl="0" fontAlgn="base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Helvetica*" charset="0"/>
          <a:ea typeface="ＭＳ Ｐゴシック" charset="0"/>
        </a:defRPr>
      </a:lvl4pPr>
      <a:lvl5pPr algn="l" rtl="0" fontAlgn="base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Helvetica*" charset="0"/>
          <a:ea typeface="ＭＳ Ｐゴシック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Helvetica*" charset="0"/>
          <a:ea typeface="ＭＳ Ｐゴシック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Helvetica*" charset="0"/>
          <a:ea typeface="ＭＳ Ｐゴシック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Helvetica*" charset="0"/>
          <a:ea typeface="ＭＳ Ｐゴシック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Helvetica*" charset="0"/>
          <a:ea typeface="ＭＳ Ｐゴシック" charset="0"/>
        </a:defRPr>
      </a:lvl9pPr>
    </p:titleStyle>
    <p:bodyStyle>
      <a:lvl1pPr algn="l" rtl="0" fontAlgn="base">
        <a:lnSpc>
          <a:spcPct val="150000"/>
        </a:lnSpc>
        <a:spcBef>
          <a:spcPct val="0"/>
        </a:spcBef>
        <a:spcAft>
          <a:spcPct val="0"/>
        </a:spcAft>
        <a:defRPr sz="2200" b="1">
          <a:solidFill>
            <a:schemeClr val="tx1"/>
          </a:solidFill>
          <a:latin typeface="+mn-lt"/>
          <a:ea typeface="+mn-ea"/>
          <a:cs typeface="+mn-cs"/>
        </a:defRPr>
      </a:lvl1pPr>
      <a:lvl2pPr marL="446088" indent="11113" algn="l" rtl="0" fontAlgn="base">
        <a:lnSpc>
          <a:spcPct val="150000"/>
        </a:lnSpc>
        <a:spcBef>
          <a:spcPct val="0"/>
        </a:spcBef>
        <a:spcAft>
          <a:spcPct val="0"/>
        </a:spcAft>
        <a:defRPr sz="2000">
          <a:solidFill>
            <a:schemeClr val="tx1"/>
          </a:solidFill>
          <a:latin typeface="+mn-lt"/>
          <a:ea typeface="+mn-ea"/>
        </a:defRPr>
      </a:lvl2pPr>
      <a:lvl3pPr marL="1144588" indent="-228600" algn="l" rtl="0" fontAlgn="base">
        <a:lnSpc>
          <a:spcPct val="150000"/>
        </a:lnSpc>
        <a:spcBef>
          <a:spcPct val="0"/>
        </a:spcBef>
        <a:spcAft>
          <a:spcPct val="0"/>
        </a:spcAft>
        <a:buFont typeface="Wingdings" charset="0"/>
        <a:buChar char="§"/>
        <a:defRPr>
          <a:solidFill>
            <a:schemeClr val="tx1"/>
          </a:solidFill>
          <a:latin typeface="+mn-lt"/>
          <a:ea typeface="+mn-ea"/>
        </a:defRPr>
      </a:lvl3pPr>
      <a:lvl4pPr marL="1600200" indent="-228600" algn="l" rtl="0" fontAlgn="base">
        <a:lnSpc>
          <a:spcPct val="150000"/>
        </a:lnSpc>
        <a:spcBef>
          <a:spcPct val="0"/>
        </a:spcBef>
        <a:spcAft>
          <a:spcPct val="0"/>
        </a:spcAft>
        <a:defRPr>
          <a:solidFill>
            <a:schemeClr val="bg2"/>
          </a:solidFill>
          <a:latin typeface="+mn-lt"/>
          <a:ea typeface="+mn-ea"/>
        </a:defRPr>
      </a:lvl4pPr>
      <a:lvl5pPr marL="2057400" indent="-228600" algn="l" rtl="0" fontAlgn="base">
        <a:lnSpc>
          <a:spcPct val="150000"/>
        </a:lnSpc>
        <a:spcBef>
          <a:spcPct val="0"/>
        </a:spcBef>
        <a:spcAft>
          <a:spcPct val="0"/>
        </a:spcAft>
        <a:buFont typeface="Wingdings" charset="0"/>
        <a:buChar char="§"/>
        <a:defRPr sz="16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lnSpc>
          <a:spcPct val="150000"/>
        </a:lnSpc>
        <a:spcBef>
          <a:spcPct val="0"/>
        </a:spcBef>
        <a:spcAft>
          <a:spcPct val="0"/>
        </a:spcAft>
        <a:buFont typeface="Wingdings" charset="0"/>
        <a:buChar char="§"/>
        <a:defRPr sz="16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lnSpc>
          <a:spcPct val="150000"/>
        </a:lnSpc>
        <a:spcBef>
          <a:spcPct val="0"/>
        </a:spcBef>
        <a:spcAft>
          <a:spcPct val="0"/>
        </a:spcAft>
        <a:buFont typeface="Wingdings" charset="0"/>
        <a:buChar char="§"/>
        <a:defRPr sz="16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lnSpc>
          <a:spcPct val="150000"/>
        </a:lnSpc>
        <a:spcBef>
          <a:spcPct val="0"/>
        </a:spcBef>
        <a:spcAft>
          <a:spcPct val="0"/>
        </a:spcAft>
        <a:buFont typeface="Wingdings" charset="0"/>
        <a:buChar char="§"/>
        <a:defRPr sz="16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lnSpc>
          <a:spcPct val="150000"/>
        </a:lnSpc>
        <a:spcBef>
          <a:spcPct val="0"/>
        </a:spcBef>
        <a:spcAft>
          <a:spcPct val="0"/>
        </a:spcAft>
        <a:buFont typeface="Wingdings" charset="0"/>
        <a:buChar char="§"/>
        <a:defRPr sz="16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s-E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836" name="Rectangle 1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ca-ES"/>
              <a:t>Feu clic aquí per editar l'estil de títol del patró</a:t>
            </a:r>
          </a:p>
        </p:txBody>
      </p:sp>
      <p:sp>
        <p:nvSpPr>
          <p:cNvPr id="205837" name="Rectangle 1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700213"/>
            <a:ext cx="8229600" cy="4425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a-ES"/>
              <a:t>Feu clic aquí per editar els estils de text del patró</a:t>
            </a:r>
          </a:p>
          <a:p>
            <a:pPr lvl="1"/>
            <a:r>
              <a:rPr lang="ca-ES"/>
              <a:t>Segon nivell</a:t>
            </a:r>
          </a:p>
          <a:p>
            <a:pPr lvl="2"/>
            <a:r>
              <a:rPr lang="ca-ES"/>
              <a:t>Tercer nivell</a:t>
            </a:r>
          </a:p>
          <a:p>
            <a:pPr lvl="3"/>
            <a:r>
              <a:rPr lang="ca-ES"/>
              <a:t>Quart nivell</a:t>
            </a:r>
          </a:p>
          <a:p>
            <a:pPr lvl="4"/>
            <a:r>
              <a:rPr lang="ca-ES"/>
              <a:t>Cinquè nivell</a:t>
            </a:r>
          </a:p>
        </p:txBody>
      </p:sp>
      <p:sp>
        <p:nvSpPr>
          <p:cNvPr id="205838" name="Line 14"/>
          <p:cNvSpPr>
            <a:spLocks noChangeShapeType="1"/>
          </p:cNvSpPr>
          <p:nvPr userDrawn="1"/>
        </p:nvSpPr>
        <p:spPr bwMode="auto">
          <a:xfrm>
            <a:off x="468313" y="1412875"/>
            <a:ext cx="8207375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ca-ES"/>
          </a:p>
        </p:txBody>
      </p:sp>
      <p:sp>
        <p:nvSpPr>
          <p:cNvPr id="205839" name="Line 15"/>
          <p:cNvSpPr>
            <a:spLocks noChangeShapeType="1"/>
          </p:cNvSpPr>
          <p:nvPr userDrawn="1"/>
        </p:nvSpPr>
        <p:spPr bwMode="auto">
          <a:xfrm>
            <a:off x="468313" y="6165850"/>
            <a:ext cx="8207375" cy="0"/>
          </a:xfrm>
          <a:prstGeom prst="line">
            <a:avLst/>
          </a:prstGeom>
          <a:noFill/>
          <a:ln w="3175">
            <a:solidFill>
              <a:srgbClr val="969696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ca-ES"/>
          </a:p>
        </p:txBody>
      </p:sp>
      <p:sp>
        <p:nvSpPr>
          <p:cNvPr id="205840" name="Text Box 16"/>
          <p:cNvSpPr txBox="1">
            <a:spLocks noChangeArrowheads="1"/>
          </p:cNvSpPr>
          <p:nvPr userDrawn="1"/>
        </p:nvSpPr>
        <p:spPr bwMode="auto">
          <a:xfrm>
            <a:off x="7164388" y="6453188"/>
            <a:ext cx="1584325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fld id="{A8D91573-F66C-804E-8E86-57AA11D26E2D}" type="slidenum">
              <a:rPr lang="ca-ES" sz="1000">
                <a:solidFill>
                  <a:schemeClr val="bg2"/>
                </a:solidFill>
                <a:latin typeface="Helvetica*" charset="0"/>
              </a:rPr>
              <a:pPr algn="r">
                <a:spcBef>
                  <a:spcPct val="50000"/>
                </a:spcBef>
              </a:pPr>
              <a:t>‹Nr.›</a:t>
            </a:fld>
            <a:endParaRPr lang="ca-ES" sz="1000">
              <a:solidFill>
                <a:schemeClr val="bg2"/>
              </a:solidFill>
              <a:latin typeface="Helvetica*" charset="0"/>
            </a:endParaRPr>
          </a:p>
        </p:txBody>
      </p:sp>
      <p:sp>
        <p:nvSpPr>
          <p:cNvPr id="205842" name="Text Box 18"/>
          <p:cNvSpPr txBox="1">
            <a:spLocks noChangeArrowheads="1"/>
          </p:cNvSpPr>
          <p:nvPr userDrawn="1"/>
        </p:nvSpPr>
        <p:spPr bwMode="auto">
          <a:xfrm rot="5400000">
            <a:off x="8453437" y="2036763"/>
            <a:ext cx="862013" cy="198438"/>
          </a:xfrm>
          <a:prstGeom prst="rect">
            <a:avLst/>
          </a:prstGeom>
          <a:solidFill>
            <a:schemeClr val="fol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FFCC99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ca-ES" sz="700" b="1">
                <a:solidFill>
                  <a:schemeClr val="bg1"/>
                </a:solidFill>
                <a:latin typeface="Helvetica*" charset="0"/>
              </a:rPr>
              <a:t> ARTS VISUALS</a:t>
            </a:r>
          </a:p>
        </p:txBody>
      </p:sp>
      <p:pic>
        <p:nvPicPr>
          <p:cNvPr id="205846" name="Picture 22" descr="icec_bn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6308725"/>
            <a:ext cx="1485900" cy="319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847" name="Text Box 23"/>
          <p:cNvSpPr txBox="1">
            <a:spLocks noChangeArrowheads="1"/>
          </p:cNvSpPr>
          <p:nvPr userDrawn="1"/>
        </p:nvSpPr>
        <p:spPr bwMode="auto">
          <a:xfrm rot="5400000">
            <a:off x="8650287" y="2036763"/>
            <a:ext cx="862013" cy="198438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 anchorCtr="1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ca-ES" sz="700" b="1">
                <a:solidFill>
                  <a:schemeClr val="bg1"/>
                </a:solidFill>
                <a:latin typeface="Helvetica*" charset="0"/>
              </a:rPr>
              <a:t>ICEC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0" r:id="rId1"/>
    <p:sldLayoutId id="2147483838" r:id="rId2"/>
    <p:sldLayoutId id="2147483839" r:id="rId3"/>
    <p:sldLayoutId id="2147483840" r:id="rId4"/>
    <p:sldLayoutId id="2147483841" r:id="rId5"/>
    <p:sldLayoutId id="2147483842" r:id="rId6"/>
    <p:sldLayoutId id="2147483843" r:id="rId7"/>
    <p:sldLayoutId id="2147483844" r:id="rId8"/>
    <p:sldLayoutId id="2147483845" r:id="rId9"/>
    <p:sldLayoutId id="2147483846" r:id="rId10"/>
    <p:sldLayoutId id="2147483847" r:id="rId11"/>
  </p:sldLayoutIdLst>
  <p:txStyles>
    <p:titleStyle>
      <a:lvl1pPr algn="l" rtl="0" fontAlgn="base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Helvetica*" charset="0"/>
          <a:ea typeface="ＭＳ Ｐゴシック" charset="0"/>
        </a:defRPr>
      </a:lvl2pPr>
      <a:lvl3pPr algn="l" rtl="0" fontAlgn="base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Helvetica*" charset="0"/>
          <a:ea typeface="ＭＳ Ｐゴシック" charset="0"/>
        </a:defRPr>
      </a:lvl3pPr>
      <a:lvl4pPr algn="l" rtl="0" fontAlgn="base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Helvetica*" charset="0"/>
          <a:ea typeface="ＭＳ Ｐゴシック" charset="0"/>
        </a:defRPr>
      </a:lvl4pPr>
      <a:lvl5pPr algn="l" rtl="0" fontAlgn="base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Helvetica*" charset="0"/>
          <a:ea typeface="ＭＳ Ｐゴシック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Helvetica*" charset="0"/>
          <a:ea typeface="ＭＳ Ｐゴシック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Helvetica*" charset="0"/>
          <a:ea typeface="ＭＳ Ｐゴシック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Helvetica*" charset="0"/>
          <a:ea typeface="ＭＳ Ｐゴシック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Helvetica*" charset="0"/>
          <a:ea typeface="ＭＳ Ｐゴシック" charset="0"/>
        </a:defRPr>
      </a:lvl9pPr>
    </p:titleStyle>
    <p:bodyStyle>
      <a:lvl1pPr algn="l" rtl="0" fontAlgn="base">
        <a:lnSpc>
          <a:spcPct val="150000"/>
        </a:lnSpc>
        <a:spcBef>
          <a:spcPct val="0"/>
        </a:spcBef>
        <a:spcAft>
          <a:spcPct val="0"/>
        </a:spcAft>
        <a:defRPr sz="2200" b="1">
          <a:solidFill>
            <a:schemeClr val="tx1"/>
          </a:solidFill>
          <a:latin typeface="+mn-lt"/>
          <a:ea typeface="+mn-ea"/>
          <a:cs typeface="+mn-cs"/>
        </a:defRPr>
      </a:lvl1pPr>
      <a:lvl2pPr marL="446088" indent="11113" algn="l" rtl="0" fontAlgn="base">
        <a:lnSpc>
          <a:spcPct val="150000"/>
        </a:lnSpc>
        <a:spcBef>
          <a:spcPct val="0"/>
        </a:spcBef>
        <a:spcAft>
          <a:spcPct val="0"/>
        </a:spcAft>
        <a:defRPr sz="2000">
          <a:solidFill>
            <a:schemeClr val="tx1"/>
          </a:solidFill>
          <a:latin typeface="+mn-lt"/>
          <a:ea typeface="+mn-ea"/>
        </a:defRPr>
      </a:lvl2pPr>
      <a:lvl3pPr marL="1144588" indent="-228600" algn="l" rtl="0" fontAlgn="base">
        <a:lnSpc>
          <a:spcPct val="150000"/>
        </a:lnSpc>
        <a:spcBef>
          <a:spcPct val="0"/>
        </a:spcBef>
        <a:spcAft>
          <a:spcPct val="0"/>
        </a:spcAft>
        <a:buFont typeface="Wingdings" charset="0"/>
        <a:buChar char="§"/>
        <a:defRPr>
          <a:solidFill>
            <a:schemeClr val="tx1"/>
          </a:solidFill>
          <a:latin typeface="+mn-lt"/>
          <a:ea typeface="+mn-ea"/>
        </a:defRPr>
      </a:lvl3pPr>
      <a:lvl4pPr marL="1600200" indent="-228600" algn="l" rtl="0" fontAlgn="base">
        <a:lnSpc>
          <a:spcPct val="150000"/>
        </a:lnSpc>
        <a:spcBef>
          <a:spcPct val="0"/>
        </a:spcBef>
        <a:spcAft>
          <a:spcPct val="0"/>
        </a:spcAft>
        <a:defRPr>
          <a:solidFill>
            <a:schemeClr val="bg2"/>
          </a:solidFill>
          <a:latin typeface="+mn-lt"/>
          <a:ea typeface="+mn-ea"/>
        </a:defRPr>
      </a:lvl4pPr>
      <a:lvl5pPr marL="2057400" indent="-228600" algn="l" rtl="0" fontAlgn="base">
        <a:lnSpc>
          <a:spcPct val="150000"/>
        </a:lnSpc>
        <a:spcBef>
          <a:spcPct val="0"/>
        </a:spcBef>
        <a:spcAft>
          <a:spcPct val="0"/>
        </a:spcAft>
        <a:buFont typeface="Wingdings" charset="0"/>
        <a:buChar char="§"/>
        <a:defRPr sz="16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lnSpc>
          <a:spcPct val="150000"/>
        </a:lnSpc>
        <a:spcBef>
          <a:spcPct val="0"/>
        </a:spcBef>
        <a:spcAft>
          <a:spcPct val="0"/>
        </a:spcAft>
        <a:buFont typeface="Wingdings" charset="0"/>
        <a:buChar char="§"/>
        <a:defRPr sz="16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lnSpc>
          <a:spcPct val="150000"/>
        </a:lnSpc>
        <a:spcBef>
          <a:spcPct val="0"/>
        </a:spcBef>
        <a:spcAft>
          <a:spcPct val="0"/>
        </a:spcAft>
        <a:buFont typeface="Wingdings" charset="0"/>
        <a:buChar char="§"/>
        <a:defRPr sz="16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lnSpc>
          <a:spcPct val="150000"/>
        </a:lnSpc>
        <a:spcBef>
          <a:spcPct val="0"/>
        </a:spcBef>
        <a:spcAft>
          <a:spcPct val="0"/>
        </a:spcAft>
        <a:buFont typeface="Wingdings" charset="0"/>
        <a:buChar char="§"/>
        <a:defRPr sz="16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lnSpc>
          <a:spcPct val="150000"/>
        </a:lnSpc>
        <a:spcBef>
          <a:spcPct val="0"/>
        </a:spcBef>
        <a:spcAft>
          <a:spcPct val="0"/>
        </a:spcAft>
        <a:buFont typeface="Wingdings" charset="0"/>
        <a:buChar char="§"/>
        <a:defRPr sz="16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s-E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884" name="Rectangle 1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ca-ES"/>
              <a:t>Feu clic aquí per editar l'estil de títol del patró</a:t>
            </a:r>
          </a:p>
        </p:txBody>
      </p:sp>
      <p:sp>
        <p:nvSpPr>
          <p:cNvPr id="207885" name="Rectangle 1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700213"/>
            <a:ext cx="8229600" cy="4425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a-ES"/>
              <a:t>Feu clic aquí per editar els estils de text del patró</a:t>
            </a:r>
          </a:p>
          <a:p>
            <a:pPr lvl="1"/>
            <a:r>
              <a:rPr lang="ca-ES"/>
              <a:t>Segon nivell</a:t>
            </a:r>
          </a:p>
          <a:p>
            <a:pPr lvl="2"/>
            <a:r>
              <a:rPr lang="ca-ES"/>
              <a:t>Tercer nivell</a:t>
            </a:r>
          </a:p>
          <a:p>
            <a:pPr lvl="3"/>
            <a:r>
              <a:rPr lang="ca-ES"/>
              <a:t>Quart nivell</a:t>
            </a:r>
          </a:p>
          <a:p>
            <a:pPr lvl="4"/>
            <a:r>
              <a:rPr lang="ca-ES"/>
              <a:t>Cinquè nivell</a:t>
            </a:r>
          </a:p>
        </p:txBody>
      </p:sp>
      <p:sp>
        <p:nvSpPr>
          <p:cNvPr id="207886" name="Line 14"/>
          <p:cNvSpPr>
            <a:spLocks noChangeShapeType="1"/>
          </p:cNvSpPr>
          <p:nvPr userDrawn="1"/>
        </p:nvSpPr>
        <p:spPr bwMode="auto">
          <a:xfrm>
            <a:off x="468313" y="1412875"/>
            <a:ext cx="8207375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ca-ES"/>
          </a:p>
        </p:txBody>
      </p:sp>
      <p:sp>
        <p:nvSpPr>
          <p:cNvPr id="207887" name="Line 15"/>
          <p:cNvSpPr>
            <a:spLocks noChangeShapeType="1"/>
          </p:cNvSpPr>
          <p:nvPr userDrawn="1"/>
        </p:nvSpPr>
        <p:spPr bwMode="auto">
          <a:xfrm>
            <a:off x="468313" y="6165850"/>
            <a:ext cx="8207375" cy="0"/>
          </a:xfrm>
          <a:prstGeom prst="line">
            <a:avLst/>
          </a:prstGeom>
          <a:noFill/>
          <a:ln w="3175">
            <a:solidFill>
              <a:srgbClr val="969696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ca-ES"/>
          </a:p>
        </p:txBody>
      </p:sp>
      <p:sp>
        <p:nvSpPr>
          <p:cNvPr id="207888" name="Text Box 16"/>
          <p:cNvSpPr txBox="1">
            <a:spLocks noChangeArrowheads="1"/>
          </p:cNvSpPr>
          <p:nvPr userDrawn="1"/>
        </p:nvSpPr>
        <p:spPr bwMode="auto">
          <a:xfrm>
            <a:off x="7164388" y="6453188"/>
            <a:ext cx="1584325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fld id="{4767ECDB-D905-2447-A607-6472B031A89E}" type="slidenum">
              <a:rPr lang="ca-ES" sz="1000">
                <a:solidFill>
                  <a:schemeClr val="bg2"/>
                </a:solidFill>
                <a:latin typeface="Helvetica*" charset="0"/>
              </a:rPr>
              <a:pPr algn="r">
                <a:spcBef>
                  <a:spcPct val="50000"/>
                </a:spcBef>
              </a:pPr>
              <a:t>‹Nr.›</a:t>
            </a:fld>
            <a:endParaRPr lang="ca-ES" sz="1000">
              <a:solidFill>
                <a:schemeClr val="bg2"/>
              </a:solidFill>
              <a:latin typeface="Helvetica*" charset="0"/>
            </a:endParaRPr>
          </a:p>
        </p:txBody>
      </p:sp>
      <p:sp>
        <p:nvSpPr>
          <p:cNvPr id="207890" name="Text Box 18"/>
          <p:cNvSpPr txBox="1">
            <a:spLocks noChangeArrowheads="1"/>
          </p:cNvSpPr>
          <p:nvPr userDrawn="1"/>
        </p:nvSpPr>
        <p:spPr bwMode="auto">
          <a:xfrm rot="5400000">
            <a:off x="8381207" y="2072481"/>
            <a:ext cx="933450" cy="198437"/>
          </a:xfrm>
          <a:prstGeom prst="rect">
            <a:avLst/>
          </a:prstGeom>
          <a:solidFill>
            <a:srgbClr val="0066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ca-ES" sz="700" b="1">
                <a:solidFill>
                  <a:schemeClr val="bg1"/>
                </a:solidFill>
                <a:latin typeface="Helvetica*" charset="0"/>
              </a:rPr>
              <a:t>AUDIOVISUAL</a:t>
            </a:r>
          </a:p>
        </p:txBody>
      </p:sp>
      <p:pic>
        <p:nvPicPr>
          <p:cNvPr id="207894" name="Picture 22" descr="icec_bn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6308725"/>
            <a:ext cx="1485900" cy="319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7895" name="Text Box 23"/>
          <p:cNvSpPr txBox="1">
            <a:spLocks noChangeArrowheads="1"/>
          </p:cNvSpPr>
          <p:nvPr userDrawn="1"/>
        </p:nvSpPr>
        <p:spPr bwMode="auto">
          <a:xfrm rot="5400000">
            <a:off x="8578057" y="2072481"/>
            <a:ext cx="933450" cy="198437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 anchorCtr="1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ca-ES" sz="700" b="1">
                <a:solidFill>
                  <a:schemeClr val="bg1"/>
                </a:solidFill>
                <a:latin typeface="Helvetica*" charset="0"/>
              </a:rPr>
              <a:t>ICEC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2" r:id="rId1"/>
    <p:sldLayoutId id="2147483848" r:id="rId2"/>
    <p:sldLayoutId id="2147483849" r:id="rId3"/>
    <p:sldLayoutId id="2147483850" r:id="rId4"/>
    <p:sldLayoutId id="2147483851" r:id="rId5"/>
    <p:sldLayoutId id="2147483852" r:id="rId6"/>
    <p:sldLayoutId id="2147483853" r:id="rId7"/>
    <p:sldLayoutId id="2147483854" r:id="rId8"/>
    <p:sldLayoutId id="2147483855" r:id="rId9"/>
    <p:sldLayoutId id="2147483856" r:id="rId10"/>
    <p:sldLayoutId id="2147483857" r:id="rId11"/>
  </p:sldLayoutIdLst>
  <p:txStyles>
    <p:titleStyle>
      <a:lvl1pPr algn="l" rtl="0" fontAlgn="base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Helvetica*" charset="0"/>
          <a:ea typeface="ＭＳ Ｐゴシック" charset="0"/>
        </a:defRPr>
      </a:lvl2pPr>
      <a:lvl3pPr algn="l" rtl="0" fontAlgn="base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Helvetica*" charset="0"/>
          <a:ea typeface="ＭＳ Ｐゴシック" charset="0"/>
        </a:defRPr>
      </a:lvl3pPr>
      <a:lvl4pPr algn="l" rtl="0" fontAlgn="base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Helvetica*" charset="0"/>
          <a:ea typeface="ＭＳ Ｐゴシック" charset="0"/>
        </a:defRPr>
      </a:lvl4pPr>
      <a:lvl5pPr algn="l" rtl="0" fontAlgn="base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Helvetica*" charset="0"/>
          <a:ea typeface="ＭＳ Ｐゴシック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Helvetica*" charset="0"/>
          <a:ea typeface="ＭＳ Ｐゴシック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Helvetica*" charset="0"/>
          <a:ea typeface="ＭＳ Ｐゴシック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Helvetica*" charset="0"/>
          <a:ea typeface="ＭＳ Ｐゴシック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Helvetica*" charset="0"/>
          <a:ea typeface="ＭＳ Ｐゴシック" charset="0"/>
        </a:defRPr>
      </a:lvl9pPr>
    </p:titleStyle>
    <p:bodyStyle>
      <a:lvl1pPr algn="l" rtl="0" fontAlgn="base">
        <a:lnSpc>
          <a:spcPct val="150000"/>
        </a:lnSpc>
        <a:spcBef>
          <a:spcPct val="0"/>
        </a:spcBef>
        <a:spcAft>
          <a:spcPct val="0"/>
        </a:spcAft>
        <a:defRPr sz="2200" b="1">
          <a:solidFill>
            <a:schemeClr val="tx1"/>
          </a:solidFill>
          <a:latin typeface="+mn-lt"/>
          <a:ea typeface="+mn-ea"/>
          <a:cs typeface="+mn-cs"/>
        </a:defRPr>
      </a:lvl1pPr>
      <a:lvl2pPr marL="446088" indent="11113" algn="l" rtl="0" fontAlgn="base">
        <a:lnSpc>
          <a:spcPct val="150000"/>
        </a:lnSpc>
        <a:spcBef>
          <a:spcPct val="0"/>
        </a:spcBef>
        <a:spcAft>
          <a:spcPct val="0"/>
        </a:spcAft>
        <a:defRPr sz="2000">
          <a:solidFill>
            <a:schemeClr val="tx1"/>
          </a:solidFill>
          <a:latin typeface="+mn-lt"/>
          <a:ea typeface="+mn-ea"/>
        </a:defRPr>
      </a:lvl2pPr>
      <a:lvl3pPr marL="1144588" indent="-228600" algn="l" rtl="0" fontAlgn="base">
        <a:lnSpc>
          <a:spcPct val="150000"/>
        </a:lnSpc>
        <a:spcBef>
          <a:spcPct val="0"/>
        </a:spcBef>
        <a:spcAft>
          <a:spcPct val="0"/>
        </a:spcAft>
        <a:buFont typeface="Wingdings" charset="0"/>
        <a:buChar char="§"/>
        <a:defRPr>
          <a:solidFill>
            <a:schemeClr val="tx1"/>
          </a:solidFill>
          <a:latin typeface="+mn-lt"/>
          <a:ea typeface="+mn-ea"/>
        </a:defRPr>
      </a:lvl3pPr>
      <a:lvl4pPr marL="1600200" indent="-228600" algn="l" rtl="0" fontAlgn="base">
        <a:lnSpc>
          <a:spcPct val="150000"/>
        </a:lnSpc>
        <a:spcBef>
          <a:spcPct val="0"/>
        </a:spcBef>
        <a:spcAft>
          <a:spcPct val="0"/>
        </a:spcAft>
        <a:defRPr>
          <a:solidFill>
            <a:schemeClr val="bg2"/>
          </a:solidFill>
          <a:latin typeface="+mn-lt"/>
          <a:ea typeface="+mn-ea"/>
        </a:defRPr>
      </a:lvl4pPr>
      <a:lvl5pPr marL="2057400" indent="-228600" algn="l" rtl="0" fontAlgn="base">
        <a:lnSpc>
          <a:spcPct val="150000"/>
        </a:lnSpc>
        <a:spcBef>
          <a:spcPct val="0"/>
        </a:spcBef>
        <a:spcAft>
          <a:spcPct val="0"/>
        </a:spcAft>
        <a:buFont typeface="Wingdings" charset="0"/>
        <a:buChar char="§"/>
        <a:defRPr sz="16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lnSpc>
          <a:spcPct val="150000"/>
        </a:lnSpc>
        <a:spcBef>
          <a:spcPct val="0"/>
        </a:spcBef>
        <a:spcAft>
          <a:spcPct val="0"/>
        </a:spcAft>
        <a:buFont typeface="Wingdings" charset="0"/>
        <a:buChar char="§"/>
        <a:defRPr sz="16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lnSpc>
          <a:spcPct val="150000"/>
        </a:lnSpc>
        <a:spcBef>
          <a:spcPct val="0"/>
        </a:spcBef>
        <a:spcAft>
          <a:spcPct val="0"/>
        </a:spcAft>
        <a:buFont typeface="Wingdings" charset="0"/>
        <a:buChar char="§"/>
        <a:defRPr sz="16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lnSpc>
          <a:spcPct val="150000"/>
        </a:lnSpc>
        <a:spcBef>
          <a:spcPct val="0"/>
        </a:spcBef>
        <a:spcAft>
          <a:spcPct val="0"/>
        </a:spcAft>
        <a:buFont typeface="Wingdings" charset="0"/>
        <a:buChar char="§"/>
        <a:defRPr sz="16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lnSpc>
          <a:spcPct val="150000"/>
        </a:lnSpc>
        <a:spcBef>
          <a:spcPct val="0"/>
        </a:spcBef>
        <a:spcAft>
          <a:spcPct val="0"/>
        </a:spcAft>
        <a:buFont typeface="Wingdings" charset="0"/>
        <a:buChar char="§"/>
        <a:defRPr sz="16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s-E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932" name="Rectangle 1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ca-ES"/>
              <a:t>Feu clic aquí per editar l'estil de títol del patró</a:t>
            </a:r>
          </a:p>
        </p:txBody>
      </p:sp>
      <p:sp>
        <p:nvSpPr>
          <p:cNvPr id="209933" name="Rectangle 1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700213"/>
            <a:ext cx="8229600" cy="4425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a-ES"/>
              <a:t>Feu clic aquí per editar els estils de text del patró</a:t>
            </a:r>
          </a:p>
          <a:p>
            <a:pPr lvl="1"/>
            <a:r>
              <a:rPr lang="ca-ES"/>
              <a:t>Segon nivell</a:t>
            </a:r>
          </a:p>
          <a:p>
            <a:pPr lvl="2"/>
            <a:r>
              <a:rPr lang="ca-ES"/>
              <a:t>Tercer nivell</a:t>
            </a:r>
          </a:p>
          <a:p>
            <a:pPr lvl="3"/>
            <a:r>
              <a:rPr lang="ca-ES"/>
              <a:t>Quart nivell</a:t>
            </a:r>
          </a:p>
          <a:p>
            <a:pPr lvl="4"/>
            <a:r>
              <a:rPr lang="ca-ES"/>
              <a:t>Cinquè nivell</a:t>
            </a:r>
          </a:p>
        </p:txBody>
      </p:sp>
      <p:sp>
        <p:nvSpPr>
          <p:cNvPr id="209934" name="Line 14"/>
          <p:cNvSpPr>
            <a:spLocks noChangeShapeType="1"/>
          </p:cNvSpPr>
          <p:nvPr userDrawn="1"/>
        </p:nvSpPr>
        <p:spPr bwMode="auto">
          <a:xfrm>
            <a:off x="468313" y="1412875"/>
            <a:ext cx="8207375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ca-ES"/>
          </a:p>
        </p:txBody>
      </p:sp>
      <p:sp>
        <p:nvSpPr>
          <p:cNvPr id="209935" name="Line 15"/>
          <p:cNvSpPr>
            <a:spLocks noChangeShapeType="1"/>
          </p:cNvSpPr>
          <p:nvPr userDrawn="1"/>
        </p:nvSpPr>
        <p:spPr bwMode="auto">
          <a:xfrm>
            <a:off x="468313" y="6165850"/>
            <a:ext cx="8207375" cy="0"/>
          </a:xfrm>
          <a:prstGeom prst="line">
            <a:avLst/>
          </a:prstGeom>
          <a:noFill/>
          <a:ln w="3175">
            <a:solidFill>
              <a:srgbClr val="969696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ca-ES"/>
          </a:p>
        </p:txBody>
      </p:sp>
      <p:sp>
        <p:nvSpPr>
          <p:cNvPr id="209936" name="Text Box 16"/>
          <p:cNvSpPr txBox="1">
            <a:spLocks noChangeArrowheads="1"/>
          </p:cNvSpPr>
          <p:nvPr userDrawn="1"/>
        </p:nvSpPr>
        <p:spPr bwMode="auto">
          <a:xfrm>
            <a:off x="7164388" y="6453188"/>
            <a:ext cx="1584325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fld id="{0EC5A1A8-8E37-F14B-B46D-C4523A4F80AA}" type="slidenum">
              <a:rPr lang="ca-ES" sz="1000">
                <a:solidFill>
                  <a:schemeClr val="bg2"/>
                </a:solidFill>
                <a:latin typeface="Helvetica*" charset="0"/>
              </a:rPr>
              <a:pPr algn="r">
                <a:spcBef>
                  <a:spcPct val="50000"/>
                </a:spcBef>
              </a:pPr>
              <a:t>‹Nr.›</a:t>
            </a:fld>
            <a:endParaRPr lang="ca-ES" sz="1000">
              <a:solidFill>
                <a:schemeClr val="bg2"/>
              </a:solidFill>
              <a:latin typeface="Helvetica*" charset="0"/>
            </a:endParaRPr>
          </a:p>
        </p:txBody>
      </p:sp>
      <p:sp>
        <p:nvSpPr>
          <p:cNvPr id="209938" name="Text Box 18"/>
          <p:cNvSpPr txBox="1">
            <a:spLocks noChangeArrowheads="1"/>
          </p:cNvSpPr>
          <p:nvPr userDrawn="1"/>
        </p:nvSpPr>
        <p:spPr bwMode="auto">
          <a:xfrm rot="5400000">
            <a:off x="8579644" y="1891506"/>
            <a:ext cx="571500" cy="198438"/>
          </a:xfrm>
          <a:prstGeom prst="rect">
            <a:avLst/>
          </a:prstGeom>
          <a:solidFill>
            <a:srgbClr val="6600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ca-ES" sz="700" b="1">
                <a:solidFill>
                  <a:schemeClr val="bg1"/>
                </a:solidFill>
                <a:latin typeface="Helvetica*" charset="0"/>
              </a:rPr>
              <a:t> MÚSICA</a:t>
            </a:r>
          </a:p>
        </p:txBody>
      </p:sp>
      <p:pic>
        <p:nvPicPr>
          <p:cNvPr id="209942" name="Picture 22" descr="icec_bn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6308725"/>
            <a:ext cx="1485900" cy="319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9943" name="Text Box 23"/>
          <p:cNvSpPr txBox="1">
            <a:spLocks noChangeArrowheads="1"/>
          </p:cNvSpPr>
          <p:nvPr userDrawn="1"/>
        </p:nvSpPr>
        <p:spPr bwMode="auto">
          <a:xfrm rot="5400000">
            <a:off x="8778082" y="1891506"/>
            <a:ext cx="571500" cy="198437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 anchorCtr="1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ca-ES" sz="700" b="1">
                <a:solidFill>
                  <a:schemeClr val="bg1"/>
                </a:solidFill>
                <a:latin typeface="Helvetica*" charset="0"/>
              </a:rPr>
              <a:t>ICEC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4" r:id="rId1"/>
    <p:sldLayoutId id="2147483858" r:id="rId2"/>
    <p:sldLayoutId id="2147483859" r:id="rId3"/>
    <p:sldLayoutId id="2147483860" r:id="rId4"/>
    <p:sldLayoutId id="2147483861" r:id="rId5"/>
    <p:sldLayoutId id="2147483862" r:id="rId6"/>
    <p:sldLayoutId id="2147483863" r:id="rId7"/>
    <p:sldLayoutId id="2147483864" r:id="rId8"/>
    <p:sldLayoutId id="2147483865" r:id="rId9"/>
    <p:sldLayoutId id="2147483866" r:id="rId10"/>
    <p:sldLayoutId id="2147483867" r:id="rId11"/>
  </p:sldLayoutIdLst>
  <p:txStyles>
    <p:titleStyle>
      <a:lvl1pPr algn="l" rtl="0" fontAlgn="base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Helvetica*" charset="0"/>
          <a:ea typeface="ＭＳ Ｐゴシック" charset="0"/>
        </a:defRPr>
      </a:lvl2pPr>
      <a:lvl3pPr algn="l" rtl="0" fontAlgn="base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Helvetica*" charset="0"/>
          <a:ea typeface="ＭＳ Ｐゴシック" charset="0"/>
        </a:defRPr>
      </a:lvl3pPr>
      <a:lvl4pPr algn="l" rtl="0" fontAlgn="base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Helvetica*" charset="0"/>
          <a:ea typeface="ＭＳ Ｐゴシック" charset="0"/>
        </a:defRPr>
      </a:lvl4pPr>
      <a:lvl5pPr algn="l" rtl="0" fontAlgn="base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Helvetica*" charset="0"/>
          <a:ea typeface="ＭＳ Ｐゴシック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Helvetica*" charset="0"/>
          <a:ea typeface="ＭＳ Ｐゴシック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Helvetica*" charset="0"/>
          <a:ea typeface="ＭＳ Ｐゴシック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Helvetica*" charset="0"/>
          <a:ea typeface="ＭＳ Ｐゴシック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Helvetica*" charset="0"/>
          <a:ea typeface="ＭＳ Ｐゴシック" charset="0"/>
        </a:defRPr>
      </a:lvl9pPr>
    </p:titleStyle>
    <p:bodyStyle>
      <a:lvl1pPr algn="l" rtl="0" fontAlgn="base">
        <a:lnSpc>
          <a:spcPct val="150000"/>
        </a:lnSpc>
        <a:spcBef>
          <a:spcPct val="0"/>
        </a:spcBef>
        <a:spcAft>
          <a:spcPct val="0"/>
        </a:spcAft>
        <a:defRPr sz="2200" b="1">
          <a:solidFill>
            <a:schemeClr val="tx1"/>
          </a:solidFill>
          <a:latin typeface="+mn-lt"/>
          <a:ea typeface="+mn-ea"/>
          <a:cs typeface="+mn-cs"/>
        </a:defRPr>
      </a:lvl1pPr>
      <a:lvl2pPr marL="446088" indent="11113" algn="l" rtl="0" fontAlgn="base">
        <a:lnSpc>
          <a:spcPct val="150000"/>
        </a:lnSpc>
        <a:spcBef>
          <a:spcPct val="0"/>
        </a:spcBef>
        <a:spcAft>
          <a:spcPct val="0"/>
        </a:spcAft>
        <a:defRPr sz="2000">
          <a:solidFill>
            <a:schemeClr val="tx1"/>
          </a:solidFill>
          <a:latin typeface="+mn-lt"/>
          <a:ea typeface="+mn-ea"/>
        </a:defRPr>
      </a:lvl2pPr>
      <a:lvl3pPr marL="1144588" indent="-228600" algn="l" rtl="0" fontAlgn="base">
        <a:lnSpc>
          <a:spcPct val="150000"/>
        </a:lnSpc>
        <a:spcBef>
          <a:spcPct val="0"/>
        </a:spcBef>
        <a:spcAft>
          <a:spcPct val="0"/>
        </a:spcAft>
        <a:buFont typeface="Wingdings" charset="0"/>
        <a:buChar char="§"/>
        <a:defRPr>
          <a:solidFill>
            <a:schemeClr val="tx1"/>
          </a:solidFill>
          <a:latin typeface="+mn-lt"/>
          <a:ea typeface="+mn-ea"/>
        </a:defRPr>
      </a:lvl3pPr>
      <a:lvl4pPr marL="1600200" indent="-228600" algn="l" rtl="0" fontAlgn="base">
        <a:lnSpc>
          <a:spcPct val="150000"/>
        </a:lnSpc>
        <a:spcBef>
          <a:spcPct val="0"/>
        </a:spcBef>
        <a:spcAft>
          <a:spcPct val="0"/>
        </a:spcAft>
        <a:defRPr>
          <a:solidFill>
            <a:schemeClr val="bg2"/>
          </a:solidFill>
          <a:latin typeface="+mn-lt"/>
          <a:ea typeface="+mn-ea"/>
        </a:defRPr>
      </a:lvl4pPr>
      <a:lvl5pPr marL="2057400" indent="-228600" algn="l" rtl="0" fontAlgn="base">
        <a:lnSpc>
          <a:spcPct val="150000"/>
        </a:lnSpc>
        <a:spcBef>
          <a:spcPct val="0"/>
        </a:spcBef>
        <a:spcAft>
          <a:spcPct val="0"/>
        </a:spcAft>
        <a:buFont typeface="Wingdings" charset="0"/>
        <a:buChar char="§"/>
        <a:defRPr sz="16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lnSpc>
          <a:spcPct val="150000"/>
        </a:lnSpc>
        <a:spcBef>
          <a:spcPct val="0"/>
        </a:spcBef>
        <a:spcAft>
          <a:spcPct val="0"/>
        </a:spcAft>
        <a:buFont typeface="Wingdings" charset="0"/>
        <a:buChar char="§"/>
        <a:defRPr sz="16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lnSpc>
          <a:spcPct val="150000"/>
        </a:lnSpc>
        <a:spcBef>
          <a:spcPct val="0"/>
        </a:spcBef>
        <a:spcAft>
          <a:spcPct val="0"/>
        </a:spcAft>
        <a:buFont typeface="Wingdings" charset="0"/>
        <a:buChar char="§"/>
        <a:defRPr sz="16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lnSpc>
          <a:spcPct val="150000"/>
        </a:lnSpc>
        <a:spcBef>
          <a:spcPct val="0"/>
        </a:spcBef>
        <a:spcAft>
          <a:spcPct val="0"/>
        </a:spcAft>
        <a:buFont typeface="Wingdings" charset="0"/>
        <a:buChar char="§"/>
        <a:defRPr sz="16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lnSpc>
          <a:spcPct val="150000"/>
        </a:lnSpc>
        <a:spcBef>
          <a:spcPct val="0"/>
        </a:spcBef>
        <a:spcAft>
          <a:spcPct val="0"/>
        </a:spcAft>
        <a:buFont typeface="Wingdings" charset="0"/>
        <a:buChar char="§"/>
        <a:defRPr sz="16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s-E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980" name="Rectangle 1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ca-ES"/>
              <a:t>Feu clic aquí per editar l'estil de títol del patró</a:t>
            </a:r>
          </a:p>
        </p:txBody>
      </p:sp>
      <p:sp>
        <p:nvSpPr>
          <p:cNvPr id="211981" name="Rectangle 1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700213"/>
            <a:ext cx="8229600" cy="4425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a-ES"/>
              <a:t>Feu clic aquí per editar els estils de text del patró</a:t>
            </a:r>
          </a:p>
          <a:p>
            <a:pPr lvl="1"/>
            <a:r>
              <a:rPr lang="ca-ES"/>
              <a:t>Segon nivell</a:t>
            </a:r>
          </a:p>
          <a:p>
            <a:pPr lvl="2"/>
            <a:r>
              <a:rPr lang="ca-ES"/>
              <a:t>Tercer nivell</a:t>
            </a:r>
          </a:p>
          <a:p>
            <a:pPr lvl="3"/>
            <a:r>
              <a:rPr lang="ca-ES"/>
              <a:t>Quart nivell</a:t>
            </a:r>
          </a:p>
          <a:p>
            <a:pPr lvl="4"/>
            <a:r>
              <a:rPr lang="ca-ES"/>
              <a:t>Cinquè nivell</a:t>
            </a:r>
          </a:p>
        </p:txBody>
      </p:sp>
      <p:sp>
        <p:nvSpPr>
          <p:cNvPr id="211982" name="Line 14"/>
          <p:cNvSpPr>
            <a:spLocks noChangeShapeType="1"/>
          </p:cNvSpPr>
          <p:nvPr userDrawn="1"/>
        </p:nvSpPr>
        <p:spPr bwMode="auto">
          <a:xfrm>
            <a:off x="468313" y="1412875"/>
            <a:ext cx="8207375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ca-ES"/>
          </a:p>
        </p:txBody>
      </p:sp>
      <p:sp>
        <p:nvSpPr>
          <p:cNvPr id="211983" name="Line 15"/>
          <p:cNvSpPr>
            <a:spLocks noChangeShapeType="1"/>
          </p:cNvSpPr>
          <p:nvPr userDrawn="1"/>
        </p:nvSpPr>
        <p:spPr bwMode="auto">
          <a:xfrm>
            <a:off x="468313" y="6165850"/>
            <a:ext cx="8207375" cy="0"/>
          </a:xfrm>
          <a:prstGeom prst="line">
            <a:avLst/>
          </a:prstGeom>
          <a:noFill/>
          <a:ln w="3175">
            <a:solidFill>
              <a:srgbClr val="969696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ca-ES"/>
          </a:p>
        </p:txBody>
      </p:sp>
      <p:sp>
        <p:nvSpPr>
          <p:cNvPr id="211984" name="Text Box 16"/>
          <p:cNvSpPr txBox="1">
            <a:spLocks noChangeArrowheads="1"/>
          </p:cNvSpPr>
          <p:nvPr userDrawn="1"/>
        </p:nvSpPr>
        <p:spPr bwMode="auto">
          <a:xfrm>
            <a:off x="7164388" y="6453188"/>
            <a:ext cx="1584325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fld id="{6388AADE-72F8-5C4F-8513-2E7276DD6D5D}" type="slidenum">
              <a:rPr lang="ca-ES" sz="1000">
                <a:solidFill>
                  <a:schemeClr val="bg2"/>
                </a:solidFill>
                <a:latin typeface="Helvetica*" charset="0"/>
              </a:rPr>
              <a:pPr algn="r">
                <a:spcBef>
                  <a:spcPct val="50000"/>
                </a:spcBef>
              </a:pPr>
              <a:t>‹Nr.›</a:t>
            </a:fld>
            <a:endParaRPr lang="ca-ES" sz="1000">
              <a:solidFill>
                <a:schemeClr val="bg2"/>
              </a:solidFill>
              <a:latin typeface="Helvetica*" charset="0"/>
            </a:endParaRPr>
          </a:p>
        </p:txBody>
      </p:sp>
      <p:sp>
        <p:nvSpPr>
          <p:cNvPr id="211986" name="Text Box 18"/>
          <p:cNvSpPr txBox="1">
            <a:spLocks noChangeArrowheads="1"/>
          </p:cNvSpPr>
          <p:nvPr userDrawn="1"/>
        </p:nvSpPr>
        <p:spPr bwMode="auto">
          <a:xfrm rot="5400000">
            <a:off x="8457406" y="2034382"/>
            <a:ext cx="866775" cy="198438"/>
          </a:xfrm>
          <a:prstGeom prst="rect">
            <a:avLst/>
          </a:prstGeom>
          <a:solidFill>
            <a:srgbClr val="FFCC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ca-ES" sz="700" b="1">
                <a:solidFill>
                  <a:schemeClr val="bg1"/>
                </a:solidFill>
                <a:latin typeface="Helvetica*" charset="0"/>
              </a:rPr>
              <a:t>VIDEOJOCS</a:t>
            </a:r>
          </a:p>
        </p:txBody>
      </p:sp>
      <p:pic>
        <p:nvPicPr>
          <p:cNvPr id="211989" name="Picture 21" descr="icec_bn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6308725"/>
            <a:ext cx="1485900" cy="319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1990" name="Text Box 22"/>
          <p:cNvSpPr txBox="1">
            <a:spLocks noChangeArrowheads="1"/>
          </p:cNvSpPr>
          <p:nvPr userDrawn="1"/>
        </p:nvSpPr>
        <p:spPr bwMode="auto">
          <a:xfrm rot="5400000">
            <a:off x="8647906" y="2034382"/>
            <a:ext cx="866775" cy="198438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 anchorCtr="1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ca-ES" sz="700" b="1">
                <a:solidFill>
                  <a:schemeClr val="bg1"/>
                </a:solidFill>
                <a:latin typeface="Helvetica*" charset="0"/>
              </a:rPr>
              <a:t>ICEC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6" r:id="rId1"/>
    <p:sldLayoutId id="2147483868" r:id="rId2"/>
    <p:sldLayoutId id="2147483869" r:id="rId3"/>
    <p:sldLayoutId id="2147483870" r:id="rId4"/>
    <p:sldLayoutId id="2147483871" r:id="rId5"/>
    <p:sldLayoutId id="2147483872" r:id="rId6"/>
    <p:sldLayoutId id="2147483873" r:id="rId7"/>
    <p:sldLayoutId id="2147483874" r:id="rId8"/>
    <p:sldLayoutId id="2147483875" r:id="rId9"/>
    <p:sldLayoutId id="2147483876" r:id="rId10"/>
    <p:sldLayoutId id="2147483877" r:id="rId11"/>
  </p:sldLayoutIdLst>
  <p:txStyles>
    <p:titleStyle>
      <a:lvl1pPr algn="l" rtl="0" fontAlgn="base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Helvetica*" charset="0"/>
          <a:ea typeface="ＭＳ Ｐゴシック" charset="0"/>
        </a:defRPr>
      </a:lvl2pPr>
      <a:lvl3pPr algn="l" rtl="0" fontAlgn="base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Helvetica*" charset="0"/>
          <a:ea typeface="ＭＳ Ｐゴシック" charset="0"/>
        </a:defRPr>
      </a:lvl3pPr>
      <a:lvl4pPr algn="l" rtl="0" fontAlgn="base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Helvetica*" charset="0"/>
          <a:ea typeface="ＭＳ Ｐゴシック" charset="0"/>
        </a:defRPr>
      </a:lvl4pPr>
      <a:lvl5pPr algn="l" rtl="0" fontAlgn="base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Helvetica*" charset="0"/>
          <a:ea typeface="ＭＳ Ｐゴシック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Helvetica*" charset="0"/>
          <a:ea typeface="ＭＳ Ｐゴシック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Helvetica*" charset="0"/>
          <a:ea typeface="ＭＳ Ｐゴシック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Helvetica*" charset="0"/>
          <a:ea typeface="ＭＳ Ｐゴシック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Helvetica*" charset="0"/>
          <a:ea typeface="ＭＳ Ｐゴシック" charset="0"/>
        </a:defRPr>
      </a:lvl9pPr>
    </p:titleStyle>
    <p:bodyStyle>
      <a:lvl1pPr algn="l" rtl="0" fontAlgn="base">
        <a:lnSpc>
          <a:spcPct val="150000"/>
        </a:lnSpc>
        <a:spcBef>
          <a:spcPct val="0"/>
        </a:spcBef>
        <a:spcAft>
          <a:spcPct val="0"/>
        </a:spcAft>
        <a:defRPr sz="2200" b="1">
          <a:solidFill>
            <a:schemeClr val="tx1"/>
          </a:solidFill>
          <a:latin typeface="+mn-lt"/>
          <a:ea typeface="+mn-ea"/>
          <a:cs typeface="+mn-cs"/>
        </a:defRPr>
      </a:lvl1pPr>
      <a:lvl2pPr marL="533400" indent="4763" algn="l" rtl="0" fontAlgn="base">
        <a:lnSpc>
          <a:spcPct val="150000"/>
        </a:lnSpc>
        <a:spcBef>
          <a:spcPct val="0"/>
        </a:spcBef>
        <a:spcAft>
          <a:spcPct val="0"/>
        </a:spcAft>
        <a:defRPr sz="2000">
          <a:solidFill>
            <a:schemeClr val="tx1"/>
          </a:solidFill>
          <a:latin typeface="+mn-lt"/>
          <a:ea typeface="+mn-ea"/>
        </a:defRPr>
      </a:lvl2pPr>
      <a:lvl3pPr marL="1231900" indent="-228600" algn="l" rtl="0" fontAlgn="base">
        <a:lnSpc>
          <a:spcPct val="150000"/>
        </a:lnSpc>
        <a:spcBef>
          <a:spcPct val="0"/>
        </a:spcBef>
        <a:spcAft>
          <a:spcPct val="0"/>
        </a:spcAft>
        <a:buFont typeface="Wingdings" charset="0"/>
        <a:buChar char="§"/>
        <a:defRPr>
          <a:solidFill>
            <a:schemeClr val="tx1"/>
          </a:solidFill>
          <a:latin typeface="+mn-lt"/>
          <a:ea typeface="+mn-ea"/>
        </a:defRPr>
      </a:lvl3pPr>
      <a:lvl4pPr marL="1639888" indent="-228600" algn="l" rtl="0" fontAlgn="base">
        <a:lnSpc>
          <a:spcPct val="150000"/>
        </a:lnSpc>
        <a:spcBef>
          <a:spcPct val="0"/>
        </a:spcBef>
        <a:spcAft>
          <a:spcPct val="0"/>
        </a:spcAft>
        <a:defRPr>
          <a:solidFill>
            <a:schemeClr val="bg2"/>
          </a:solidFill>
          <a:latin typeface="+mn-lt"/>
          <a:ea typeface="+mn-ea"/>
        </a:defRPr>
      </a:lvl4pPr>
      <a:lvl5pPr marL="2057400" indent="-228600" algn="l" rtl="0" fontAlgn="base">
        <a:lnSpc>
          <a:spcPct val="150000"/>
        </a:lnSpc>
        <a:spcBef>
          <a:spcPct val="0"/>
        </a:spcBef>
        <a:spcAft>
          <a:spcPct val="0"/>
        </a:spcAft>
        <a:buFont typeface="Wingdings" charset="0"/>
        <a:buChar char="§"/>
        <a:defRPr sz="16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lnSpc>
          <a:spcPct val="150000"/>
        </a:lnSpc>
        <a:spcBef>
          <a:spcPct val="0"/>
        </a:spcBef>
        <a:spcAft>
          <a:spcPct val="0"/>
        </a:spcAft>
        <a:buFont typeface="Wingdings" charset="0"/>
        <a:buChar char="§"/>
        <a:defRPr sz="16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lnSpc>
          <a:spcPct val="150000"/>
        </a:lnSpc>
        <a:spcBef>
          <a:spcPct val="0"/>
        </a:spcBef>
        <a:spcAft>
          <a:spcPct val="0"/>
        </a:spcAft>
        <a:buFont typeface="Wingdings" charset="0"/>
        <a:buChar char="§"/>
        <a:defRPr sz="16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lnSpc>
          <a:spcPct val="150000"/>
        </a:lnSpc>
        <a:spcBef>
          <a:spcPct val="0"/>
        </a:spcBef>
        <a:spcAft>
          <a:spcPct val="0"/>
        </a:spcAft>
        <a:buFont typeface="Wingdings" charset="0"/>
        <a:buChar char="§"/>
        <a:defRPr sz="16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lnSpc>
          <a:spcPct val="150000"/>
        </a:lnSpc>
        <a:spcBef>
          <a:spcPct val="0"/>
        </a:spcBef>
        <a:spcAft>
          <a:spcPct val="0"/>
        </a:spcAft>
        <a:buFont typeface="Wingdings" charset="0"/>
        <a:buChar char="§"/>
        <a:defRPr sz="16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s-E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3224" name="Group 8"/>
          <p:cNvGrpSpPr>
            <a:grpSpLocks/>
          </p:cNvGrpSpPr>
          <p:nvPr userDrawn="1"/>
        </p:nvGrpSpPr>
        <p:grpSpPr bwMode="auto">
          <a:xfrm>
            <a:off x="8801100" y="0"/>
            <a:ext cx="146050" cy="6858000"/>
            <a:chOff x="0" y="0"/>
            <a:chExt cx="68" cy="618"/>
          </a:xfrm>
        </p:grpSpPr>
        <p:sp>
          <p:nvSpPr>
            <p:cNvPr id="393225" name="Rectangle 9"/>
            <p:cNvSpPr>
              <a:spLocks noChangeArrowheads="1"/>
            </p:cNvSpPr>
            <p:nvPr userDrawn="1"/>
          </p:nvSpPr>
          <p:spPr bwMode="auto">
            <a:xfrm flipH="1">
              <a:off x="0" y="362"/>
              <a:ext cx="68" cy="68"/>
            </a:xfrm>
            <a:prstGeom prst="rect">
              <a:avLst/>
            </a:prstGeom>
            <a:solidFill>
              <a:schemeClr val="fol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a-ES"/>
            </a:p>
          </p:txBody>
        </p:sp>
        <p:sp>
          <p:nvSpPr>
            <p:cNvPr id="393226" name="Rectangle 10"/>
            <p:cNvSpPr>
              <a:spLocks noChangeArrowheads="1"/>
            </p:cNvSpPr>
            <p:nvPr userDrawn="1"/>
          </p:nvSpPr>
          <p:spPr bwMode="auto">
            <a:xfrm flipH="1">
              <a:off x="0" y="52"/>
              <a:ext cx="68" cy="62"/>
            </a:xfrm>
            <a:prstGeom prst="rect">
              <a:avLst/>
            </a:prstGeom>
            <a:solidFill>
              <a:srgbClr val="FFCC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a-ES"/>
            </a:p>
          </p:txBody>
        </p:sp>
        <p:sp>
          <p:nvSpPr>
            <p:cNvPr id="393227" name="Rectangle 11"/>
            <p:cNvSpPr>
              <a:spLocks noChangeArrowheads="1"/>
            </p:cNvSpPr>
            <p:nvPr userDrawn="1"/>
          </p:nvSpPr>
          <p:spPr bwMode="auto">
            <a:xfrm flipH="1">
              <a:off x="0" y="114"/>
              <a:ext cx="68" cy="64"/>
            </a:xfrm>
            <a:prstGeom prst="rect">
              <a:avLst/>
            </a:prstGeom>
            <a:solidFill>
              <a:srgbClr val="0099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a-ES"/>
            </a:p>
          </p:txBody>
        </p:sp>
        <p:sp>
          <p:nvSpPr>
            <p:cNvPr id="393228" name="Rectangle 12"/>
            <p:cNvSpPr>
              <a:spLocks noChangeArrowheads="1"/>
            </p:cNvSpPr>
            <p:nvPr userDrawn="1"/>
          </p:nvSpPr>
          <p:spPr bwMode="auto">
            <a:xfrm flipH="1">
              <a:off x="0" y="178"/>
              <a:ext cx="68" cy="60"/>
            </a:xfrm>
            <a:prstGeom prst="rect">
              <a:avLst/>
            </a:prstGeom>
            <a:solidFill>
              <a:srgbClr val="FF66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a-ES"/>
            </a:p>
          </p:txBody>
        </p:sp>
        <p:sp>
          <p:nvSpPr>
            <p:cNvPr id="393229" name="Rectangle 13"/>
            <p:cNvSpPr>
              <a:spLocks noChangeArrowheads="1"/>
            </p:cNvSpPr>
            <p:nvPr userDrawn="1"/>
          </p:nvSpPr>
          <p:spPr bwMode="auto">
            <a:xfrm flipH="1">
              <a:off x="0" y="232"/>
              <a:ext cx="68" cy="61"/>
            </a:xfrm>
            <a:prstGeom prst="rect">
              <a:avLst/>
            </a:prstGeom>
            <a:solidFill>
              <a:srgbClr val="9900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a-ES"/>
            </a:p>
          </p:txBody>
        </p:sp>
        <p:sp>
          <p:nvSpPr>
            <p:cNvPr id="393230" name="Rectangle 14"/>
            <p:cNvSpPr>
              <a:spLocks noChangeArrowheads="1"/>
            </p:cNvSpPr>
            <p:nvPr userDrawn="1"/>
          </p:nvSpPr>
          <p:spPr bwMode="auto">
            <a:xfrm flipH="1">
              <a:off x="0" y="292"/>
              <a:ext cx="68" cy="72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a-ES"/>
            </a:p>
          </p:txBody>
        </p:sp>
        <p:sp>
          <p:nvSpPr>
            <p:cNvPr id="393231" name="Rectangle 15"/>
            <p:cNvSpPr>
              <a:spLocks noChangeArrowheads="1"/>
            </p:cNvSpPr>
            <p:nvPr userDrawn="1"/>
          </p:nvSpPr>
          <p:spPr bwMode="auto">
            <a:xfrm flipH="1">
              <a:off x="0" y="427"/>
              <a:ext cx="68" cy="72"/>
            </a:xfrm>
            <a:prstGeom prst="rect">
              <a:avLst/>
            </a:prstGeom>
            <a:solidFill>
              <a:srgbClr val="0066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a-ES"/>
            </a:p>
          </p:txBody>
        </p:sp>
        <p:sp>
          <p:nvSpPr>
            <p:cNvPr id="393232" name="Rectangle 16"/>
            <p:cNvSpPr>
              <a:spLocks noChangeArrowheads="1"/>
            </p:cNvSpPr>
            <p:nvPr userDrawn="1"/>
          </p:nvSpPr>
          <p:spPr bwMode="auto">
            <a:xfrm flipH="1">
              <a:off x="0" y="491"/>
              <a:ext cx="68" cy="63"/>
            </a:xfrm>
            <a:prstGeom prst="rect">
              <a:avLst/>
            </a:prstGeom>
            <a:solidFill>
              <a:srgbClr val="9900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a-ES"/>
            </a:p>
          </p:txBody>
        </p:sp>
        <p:sp>
          <p:nvSpPr>
            <p:cNvPr id="393233" name="Rectangle 17"/>
            <p:cNvSpPr>
              <a:spLocks noChangeArrowheads="1"/>
            </p:cNvSpPr>
            <p:nvPr userDrawn="1"/>
          </p:nvSpPr>
          <p:spPr bwMode="auto">
            <a:xfrm flipH="1">
              <a:off x="0" y="553"/>
              <a:ext cx="68" cy="65"/>
            </a:xfrm>
            <a:prstGeom prst="rect">
              <a:avLst/>
            </a:prstGeom>
            <a:solidFill>
              <a:srgbClr val="FFCC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a-ES"/>
            </a:p>
          </p:txBody>
        </p:sp>
        <p:sp>
          <p:nvSpPr>
            <p:cNvPr id="393234" name="Rectangle 18"/>
            <p:cNvSpPr>
              <a:spLocks noChangeArrowheads="1"/>
            </p:cNvSpPr>
            <p:nvPr userDrawn="1"/>
          </p:nvSpPr>
          <p:spPr bwMode="auto">
            <a:xfrm flipH="1">
              <a:off x="0" y="0"/>
              <a:ext cx="68" cy="62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a-ES"/>
            </a:p>
          </p:txBody>
        </p:sp>
      </p:grpSp>
      <p:sp>
        <p:nvSpPr>
          <p:cNvPr id="393236" name="Text Box 20"/>
          <p:cNvSpPr txBox="1">
            <a:spLocks noChangeArrowheads="1"/>
          </p:cNvSpPr>
          <p:nvPr userDrawn="1"/>
        </p:nvSpPr>
        <p:spPr bwMode="auto">
          <a:xfrm rot="5400000">
            <a:off x="5615782" y="3329781"/>
            <a:ext cx="6858000" cy="198437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ca-ES" sz="700" b="1">
                <a:solidFill>
                  <a:schemeClr val="bg1"/>
                </a:solidFill>
              </a:rPr>
              <a:t>ICEC</a:t>
            </a:r>
          </a:p>
        </p:txBody>
      </p:sp>
      <p:pic>
        <p:nvPicPr>
          <p:cNvPr id="393238" name="Picture 22" descr="icec_c3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4975" y="1716088"/>
            <a:ext cx="2987675" cy="1533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878" r:id="rId1"/>
    <p:sldLayoutId id="2147483879" r:id="rId2"/>
    <p:sldLayoutId id="2147483880" r:id="rId3"/>
    <p:sldLayoutId id="2147483881" r:id="rId4"/>
    <p:sldLayoutId id="2147483882" r:id="rId5"/>
    <p:sldLayoutId id="2147483883" r:id="rId6"/>
    <p:sldLayoutId id="2147483884" r:id="rId7"/>
    <p:sldLayoutId id="2147483885" r:id="rId8"/>
    <p:sldLayoutId id="2147483886" r:id="rId9"/>
    <p:sldLayoutId id="2147483887" r:id="rId10"/>
    <p:sldLayoutId id="2147483888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s-E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16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404813"/>
            <a:ext cx="8229600" cy="1012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ca-ES"/>
              <a:t>Feu clic aquí per editar l'estil de títol del patró</a:t>
            </a:r>
          </a:p>
        </p:txBody>
      </p:sp>
      <p:sp>
        <p:nvSpPr>
          <p:cNvPr id="4116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68313" y="1700213"/>
            <a:ext cx="8207375" cy="4425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a-ES"/>
              <a:t>Feu clic aquí per editar els estils de text del patró</a:t>
            </a:r>
          </a:p>
          <a:p>
            <a:pPr lvl="1"/>
            <a:r>
              <a:rPr lang="ca-ES"/>
              <a:t>Segon nivell</a:t>
            </a:r>
          </a:p>
          <a:p>
            <a:pPr lvl="2"/>
            <a:r>
              <a:rPr lang="ca-ES"/>
              <a:t>Tercer nivell</a:t>
            </a:r>
          </a:p>
          <a:p>
            <a:pPr lvl="3"/>
            <a:r>
              <a:rPr lang="ca-ES"/>
              <a:t>Quart nivell</a:t>
            </a:r>
          </a:p>
          <a:p>
            <a:pPr lvl="4"/>
            <a:r>
              <a:rPr lang="ca-ES"/>
              <a:t>Cinquè nivell</a:t>
            </a:r>
          </a:p>
        </p:txBody>
      </p:sp>
      <p:sp>
        <p:nvSpPr>
          <p:cNvPr id="411652" name="Text Box 4"/>
          <p:cNvSpPr txBox="1">
            <a:spLocks noChangeArrowheads="1"/>
          </p:cNvSpPr>
          <p:nvPr userDrawn="1"/>
        </p:nvSpPr>
        <p:spPr bwMode="auto">
          <a:xfrm>
            <a:off x="8172450" y="6453188"/>
            <a:ext cx="504825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fld id="{72AC982F-41B5-0045-82B7-C78D34A64B57}" type="slidenum">
              <a:rPr lang="ca-ES" sz="1000">
                <a:solidFill>
                  <a:schemeClr val="bg2"/>
                </a:solidFill>
                <a:latin typeface="Helvetica*" charset="0"/>
              </a:rPr>
              <a:pPr algn="r">
                <a:spcBef>
                  <a:spcPct val="50000"/>
                </a:spcBef>
              </a:pPr>
              <a:t>‹Nr.›</a:t>
            </a:fld>
            <a:endParaRPr lang="ca-ES" sz="1000">
              <a:solidFill>
                <a:schemeClr val="bg2"/>
              </a:solidFill>
              <a:latin typeface="Helvetica*" charset="0"/>
            </a:endParaRPr>
          </a:p>
        </p:txBody>
      </p:sp>
      <p:sp>
        <p:nvSpPr>
          <p:cNvPr id="411653" name="Text Box 5"/>
          <p:cNvSpPr txBox="1">
            <a:spLocks noChangeArrowheads="1"/>
          </p:cNvSpPr>
          <p:nvPr userDrawn="1"/>
        </p:nvSpPr>
        <p:spPr bwMode="auto">
          <a:xfrm rot="5400000">
            <a:off x="8086725" y="2401888"/>
            <a:ext cx="1598613" cy="198437"/>
          </a:xfrm>
          <a:prstGeom prst="rect">
            <a:avLst/>
          </a:prstGeom>
          <a:solidFill>
            <a:srgbClr val="FF66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 anchorCtr="1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ca-ES" sz="700" b="1">
                <a:solidFill>
                  <a:schemeClr val="bg1"/>
                </a:solidFill>
                <a:latin typeface="Helvetica*" charset="0"/>
              </a:rPr>
              <a:t>CONSELL D</a:t>
            </a:r>
            <a:r>
              <a:rPr lang="ja-JP" altLang="ca-ES" sz="700" b="1">
                <a:solidFill>
                  <a:schemeClr val="bg1"/>
                </a:solidFill>
                <a:latin typeface="Arial"/>
              </a:rPr>
              <a:t>’</a:t>
            </a:r>
            <a:r>
              <a:rPr lang="ca-ES" sz="700" b="1">
                <a:solidFill>
                  <a:schemeClr val="bg1"/>
                </a:solidFill>
                <a:latin typeface="Helvetica*" charset="0"/>
              </a:rPr>
              <a:t>ADMINISTRACIÓ</a:t>
            </a:r>
          </a:p>
        </p:txBody>
      </p:sp>
      <p:sp>
        <p:nvSpPr>
          <p:cNvPr id="411654" name="Line 6"/>
          <p:cNvSpPr>
            <a:spLocks noChangeShapeType="1"/>
          </p:cNvSpPr>
          <p:nvPr userDrawn="1"/>
        </p:nvSpPr>
        <p:spPr bwMode="auto">
          <a:xfrm>
            <a:off x="468313" y="1412875"/>
            <a:ext cx="8207375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ca-ES"/>
          </a:p>
        </p:txBody>
      </p:sp>
      <p:sp>
        <p:nvSpPr>
          <p:cNvPr id="411655" name="Line 7"/>
          <p:cNvSpPr>
            <a:spLocks noChangeShapeType="1"/>
          </p:cNvSpPr>
          <p:nvPr userDrawn="1"/>
        </p:nvSpPr>
        <p:spPr bwMode="auto">
          <a:xfrm>
            <a:off x="468313" y="6165850"/>
            <a:ext cx="8207375" cy="0"/>
          </a:xfrm>
          <a:prstGeom prst="line">
            <a:avLst/>
          </a:prstGeom>
          <a:noFill/>
          <a:ln w="3175">
            <a:solidFill>
              <a:srgbClr val="969696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ca-ES"/>
          </a:p>
        </p:txBody>
      </p:sp>
      <p:pic>
        <p:nvPicPr>
          <p:cNvPr id="411656" name="Picture 8" descr="icec_bn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6308725"/>
            <a:ext cx="1485900" cy="319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1657" name="Text Box 9"/>
          <p:cNvSpPr txBox="1">
            <a:spLocks noChangeArrowheads="1"/>
          </p:cNvSpPr>
          <p:nvPr userDrawn="1"/>
        </p:nvSpPr>
        <p:spPr bwMode="auto">
          <a:xfrm rot="5400000">
            <a:off x="8281194" y="2402682"/>
            <a:ext cx="1603375" cy="198437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 anchorCtr="1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ca-ES" sz="700" b="1">
                <a:solidFill>
                  <a:schemeClr val="bg1"/>
                </a:solidFill>
                <a:latin typeface="Helvetica*" charset="0"/>
              </a:rPr>
              <a:t>ICEC</a:t>
            </a:r>
          </a:p>
        </p:txBody>
      </p:sp>
      <p:sp>
        <p:nvSpPr>
          <p:cNvPr id="411658" name="Rectangle 10"/>
          <p:cNvSpPr>
            <a:spLocks noChangeArrowheads="1"/>
          </p:cNvSpPr>
          <p:nvPr userDrawn="1"/>
        </p:nvSpPr>
        <p:spPr bwMode="auto">
          <a:xfrm>
            <a:off x="8753475" y="3271838"/>
            <a:ext cx="504825" cy="15716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a-ES"/>
          </a:p>
        </p:txBody>
      </p:sp>
      <p:sp>
        <p:nvSpPr>
          <p:cNvPr id="411659" name="Rectangle 11"/>
          <p:cNvSpPr>
            <a:spLocks noChangeArrowheads="1"/>
          </p:cNvSpPr>
          <p:nvPr userDrawn="1"/>
        </p:nvSpPr>
        <p:spPr bwMode="auto">
          <a:xfrm>
            <a:off x="8709025" y="1544638"/>
            <a:ext cx="504825" cy="15716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a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35" r:id="rId2"/>
    <p:sldLayoutId id="2147483736" r:id="rId3"/>
    <p:sldLayoutId id="2147483737" r:id="rId4"/>
    <p:sldLayoutId id="2147483738" r:id="rId5"/>
    <p:sldLayoutId id="2147483739" r:id="rId6"/>
    <p:sldLayoutId id="2147483740" r:id="rId7"/>
    <p:sldLayoutId id="2147483741" r:id="rId8"/>
    <p:sldLayoutId id="2147483742" r:id="rId9"/>
    <p:sldLayoutId id="2147483743" r:id="rId10"/>
    <p:sldLayoutId id="2147483744" r:id="rId11"/>
  </p:sldLayoutIdLst>
  <p:txStyles>
    <p:titleStyle>
      <a:lvl1pPr algn="l" rtl="0" fontAlgn="base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Helvetica*" charset="0"/>
          <a:ea typeface="ＭＳ Ｐゴシック" charset="0"/>
        </a:defRPr>
      </a:lvl2pPr>
      <a:lvl3pPr algn="l" rtl="0" fontAlgn="base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Helvetica*" charset="0"/>
          <a:ea typeface="ＭＳ Ｐゴシック" charset="0"/>
        </a:defRPr>
      </a:lvl3pPr>
      <a:lvl4pPr algn="l" rtl="0" fontAlgn="base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Helvetica*" charset="0"/>
          <a:ea typeface="ＭＳ Ｐゴシック" charset="0"/>
        </a:defRPr>
      </a:lvl4pPr>
      <a:lvl5pPr algn="l" rtl="0" fontAlgn="base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Helvetica*" charset="0"/>
          <a:ea typeface="ＭＳ Ｐゴシック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Helvetica*" charset="0"/>
          <a:ea typeface="ＭＳ Ｐゴシック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Helvetica*" charset="0"/>
          <a:ea typeface="ＭＳ Ｐゴシック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Helvetica*" charset="0"/>
          <a:ea typeface="ＭＳ Ｐゴシック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Helvetica*" charset="0"/>
          <a:ea typeface="ＭＳ Ｐゴシック" charset="0"/>
        </a:defRPr>
      </a:lvl9pPr>
    </p:titleStyle>
    <p:bodyStyle>
      <a:lvl1pPr algn="l" rtl="0" fontAlgn="base">
        <a:lnSpc>
          <a:spcPct val="150000"/>
        </a:lnSpc>
        <a:spcBef>
          <a:spcPct val="0"/>
        </a:spcBef>
        <a:spcAft>
          <a:spcPct val="0"/>
        </a:spcAft>
        <a:defRPr sz="2200" b="1">
          <a:solidFill>
            <a:schemeClr val="tx1"/>
          </a:solidFill>
          <a:latin typeface="+mn-lt"/>
          <a:ea typeface="+mn-ea"/>
          <a:cs typeface="+mn-cs"/>
        </a:defRPr>
      </a:lvl1pPr>
      <a:lvl2pPr marL="533400" indent="4763" algn="l" rtl="0" fontAlgn="base">
        <a:lnSpc>
          <a:spcPct val="150000"/>
        </a:lnSpc>
        <a:spcBef>
          <a:spcPct val="0"/>
        </a:spcBef>
        <a:spcAft>
          <a:spcPct val="0"/>
        </a:spcAft>
        <a:defRPr sz="2000">
          <a:solidFill>
            <a:schemeClr val="tx1"/>
          </a:solidFill>
          <a:latin typeface="+mn-lt"/>
          <a:ea typeface="+mn-ea"/>
        </a:defRPr>
      </a:lvl2pPr>
      <a:lvl3pPr marL="1231900" indent="-228600" algn="l" rtl="0" fontAlgn="base">
        <a:lnSpc>
          <a:spcPct val="150000"/>
        </a:lnSpc>
        <a:spcBef>
          <a:spcPct val="0"/>
        </a:spcBef>
        <a:spcAft>
          <a:spcPct val="0"/>
        </a:spcAft>
        <a:buFont typeface="Wingdings" charset="0"/>
        <a:buChar char="§"/>
        <a:defRPr>
          <a:solidFill>
            <a:schemeClr val="tx1"/>
          </a:solidFill>
          <a:latin typeface="+mn-lt"/>
          <a:ea typeface="+mn-ea"/>
        </a:defRPr>
      </a:lvl3pPr>
      <a:lvl4pPr marL="1639888" indent="-228600" algn="l" rtl="0" fontAlgn="base">
        <a:lnSpc>
          <a:spcPct val="150000"/>
        </a:lnSpc>
        <a:spcBef>
          <a:spcPct val="0"/>
        </a:spcBef>
        <a:spcAft>
          <a:spcPct val="0"/>
        </a:spcAft>
        <a:defRPr>
          <a:solidFill>
            <a:schemeClr val="bg2"/>
          </a:solidFill>
          <a:latin typeface="+mn-lt"/>
          <a:ea typeface="+mn-ea"/>
        </a:defRPr>
      </a:lvl4pPr>
      <a:lvl5pPr marL="2057400" indent="-228600" algn="l" rtl="0" fontAlgn="base">
        <a:lnSpc>
          <a:spcPct val="150000"/>
        </a:lnSpc>
        <a:spcBef>
          <a:spcPct val="0"/>
        </a:spcBef>
        <a:spcAft>
          <a:spcPct val="0"/>
        </a:spcAft>
        <a:buFont typeface="Wingdings" charset="0"/>
        <a:buChar char="§"/>
        <a:defRPr sz="16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lnSpc>
          <a:spcPct val="150000"/>
        </a:lnSpc>
        <a:spcBef>
          <a:spcPct val="0"/>
        </a:spcBef>
        <a:spcAft>
          <a:spcPct val="0"/>
        </a:spcAft>
        <a:buFont typeface="Wingdings" charset="0"/>
        <a:buChar char="§"/>
        <a:defRPr sz="16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lnSpc>
          <a:spcPct val="150000"/>
        </a:lnSpc>
        <a:spcBef>
          <a:spcPct val="0"/>
        </a:spcBef>
        <a:spcAft>
          <a:spcPct val="0"/>
        </a:spcAft>
        <a:buFont typeface="Wingdings" charset="0"/>
        <a:buChar char="§"/>
        <a:defRPr sz="16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lnSpc>
          <a:spcPct val="150000"/>
        </a:lnSpc>
        <a:spcBef>
          <a:spcPct val="0"/>
        </a:spcBef>
        <a:spcAft>
          <a:spcPct val="0"/>
        </a:spcAft>
        <a:buFont typeface="Wingdings" charset="0"/>
        <a:buChar char="§"/>
        <a:defRPr sz="16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lnSpc>
          <a:spcPct val="150000"/>
        </a:lnSpc>
        <a:spcBef>
          <a:spcPct val="0"/>
        </a:spcBef>
        <a:spcAft>
          <a:spcPct val="0"/>
        </a:spcAft>
        <a:buFont typeface="Wingdings" charset="0"/>
        <a:buChar char="§"/>
        <a:defRPr sz="16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s-E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549" name="Rectangle 13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404813"/>
            <a:ext cx="8229600" cy="1012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ca-ES"/>
              <a:t>Feu clic aquí per editar l'estil de títol del patró</a:t>
            </a:r>
          </a:p>
        </p:txBody>
      </p:sp>
      <p:sp>
        <p:nvSpPr>
          <p:cNvPr id="193550" name="Rectangle 14"/>
          <p:cNvSpPr>
            <a:spLocks noGrp="1" noChangeArrowheads="1"/>
          </p:cNvSpPr>
          <p:nvPr>
            <p:ph type="body" idx="1"/>
          </p:nvPr>
        </p:nvSpPr>
        <p:spPr bwMode="auto">
          <a:xfrm>
            <a:off x="468313" y="1700213"/>
            <a:ext cx="8207375" cy="4425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a-ES"/>
              <a:t>Feu clic aquí per editar els estils de text del patró</a:t>
            </a:r>
          </a:p>
          <a:p>
            <a:pPr lvl="1"/>
            <a:r>
              <a:rPr lang="ca-ES"/>
              <a:t>Segon nivell</a:t>
            </a:r>
          </a:p>
          <a:p>
            <a:pPr lvl="2"/>
            <a:r>
              <a:rPr lang="ca-ES"/>
              <a:t>Tercer nivell</a:t>
            </a:r>
          </a:p>
          <a:p>
            <a:pPr lvl="3"/>
            <a:r>
              <a:rPr lang="ca-ES"/>
              <a:t>Quart nivell</a:t>
            </a:r>
          </a:p>
          <a:p>
            <a:pPr lvl="4"/>
            <a:r>
              <a:rPr lang="ca-ES"/>
              <a:t>Cinquè nivell</a:t>
            </a:r>
          </a:p>
        </p:txBody>
      </p:sp>
      <p:sp>
        <p:nvSpPr>
          <p:cNvPr id="193554" name="Text Box 18"/>
          <p:cNvSpPr txBox="1">
            <a:spLocks noChangeArrowheads="1"/>
          </p:cNvSpPr>
          <p:nvPr userDrawn="1"/>
        </p:nvSpPr>
        <p:spPr bwMode="auto">
          <a:xfrm>
            <a:off x="8172450" y="6453188"/>
            <a:ext cx="504825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fld id="{FC6DCCC6-3618-DC4E-BF22-794B07827EC5}" type="slidenum">
              <a:rPr lang="ca-ES" sz="1000">
                <a:solidFill>
                  <a:schemeClr val="bg2"/>
                </a:solidFill>
                <a:latin typeface="Helvetica*" charset="0"/>
              </a:rPr>
              <a:pPr algn="r">
                <a:spcBef>
                  <a:spcPct val="50000"/>
                </a:spcBef>
              </a:pPr>
              <a:t>‹Nr.›</a:t>
            </a:fld>
            <a:endParaRPr lang="ca-ES" sz="1000">
              <a:solidFill>
                <a:schemeClr val="bg2"/>
              </a:solidFill>
              <a:latin typeface="Helvetica*" charset="0"/>
            </a:endParaRPr>
          </a:p>
        </p:txBody>
      </p:sp>
      <p:sp>
        <p:nvSpPr>
          <p:cNvPr id="193556" name="Text Box 20"/>
          <p:cNvSpPr txBox="1">
            <a:spLocks noChangeArrowheads="1"/>
          </p:cNvSpPr>
          <p:nvPr userDrawn="1"/>
        </p:nvSpPr>
        <p:spPr bwMode="auto">
          <a:xfrm rot="5400000">
            <a:off x="8307388" y="2141538"/>
            <a:ext cx="1081087" cy="198437"/>
          </a:xfrm>
          <a:prstGeom prst="rect">
            <a:avLst/>
          </a:prstGeom>
          <a:solidFill>
            <a:srgbClr val="FF66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 anchorCtr="1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ca-ES" sz="700" b="1">
                <a:solidFill>
                  <a:schemeClr val="bg1"/>
                </a:solidFill>
                <a:latin typeface="Helvetica*" charset="0"/>
              </a:rPr>
              <a:t>ARTS ESCÈNIQUES</a:t>
            </a:r>
          </a:p>
        </p:txBody>
      </p:sp>
      <p:sp>
        <p:nvSpPr>
          <p:cNvPr id="193551" name="Line 15"/>
          <p:cNvSpPr>
            <a:spLocks noChangeShapeType="1"/>
          </p:cNvSpPr>
          <p:nvPr userDrawn="1"/>
        </p:nvSpPr>
        <p:spPr bwMode="auto">
          <a:xfrm>
            <a:off x="468313" y="1412875"/>
            <a:ext cx="8207375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ca-ES"/>
          </a:p>
        </p:txBody>
      </p:sp>
      <p:sp>
        <p:nvSpPr>
          <p:cNvPr id="193571" name="Line 35"/>
          <p:cNvSpPr>
            <a:spLocks noChangeShapeType="1"/>
          </p:cNvSpPr>
          <p:nvPr userDrawn="1"/>
        </p:nvSpPr>
        <p:spPr bwMode="auto">
          <a:xfrm>
            <a:off x="468313" y="6165850"/>
            <a:ext cx="8207375" cy="0"/>
          </a:xfrm>
          <a:prstGeom prst="line">
            <a:avLst/>
          </a:prstGeom>
          <a:noFill/>
          <a:ln w="3175">
            <a:solidFill>
              <a:srgbClr val="969696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ca-ES"/>
          </a:p>
        </p:txBody>
      </p:sp>
      <p:pic>
        <p:nvPicPr>
          <p:cNvPr id="193573" name="Picture 37" descr="icec_bn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6308725"/>
            <a:ext cx="1485900" cy="319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3576" name="Text Box 40"/>
          <p:cNvSpPr txBox="1">
            <a:spLocks noChangeArrowheads="1"/>
          </p:cNvSpPr>
          <p:nvPr userDrawn="1"/>
        </p:nvSpPr>
        <p:spPr bwMode="auto">
          <a:xfrm rot="5400000">
            <a:off x="8504238" y="2141538"/>
            <a:ext cx="1081087" cy="198437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 anchorCtr="1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ca-ES" sz="700" b="1">
                <a:solidFill>
                  <a:schemeClr val="bg1"/>
                </a:solidFill>
                <a:latin typeface="Helvetica*" charset="0"/>
              </a:rPr>
              <a:t>ICEC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  <p:sldLayoutId id="2147483745" r:id="rId2"/>
    <p:sldLayoutId id="2147483746" r:id="rId3"/>
    <p:sldLayoutId id="2147483747" r:id="rId4"/>
    <p:sldLayoutId id="2147483748" r:id="rId5"/>
    <p:sldLayoutId id="2147483749" r:id="rId6"/>
    <p:sldLayoutId id="2147483750" r:id="rId7"/>
    <p:sldLayoutId id="2147483751" r:id="rId8"/>
    <p:sldLayoutId id="2147483752" r:id="rId9"/>
    <p:sldLayoutId id="2147483753" r:id="rId10"/>
    <p:sldLayoutId id="2147483754" r:id="rId11"/>
  </p:sldLayoutIdLst>
  <p:txStyles>
    <p:titleStyle>
      <a:lvl1pPr algn="l" rtl="0" fontAlgn="base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Helvetica*" charset="0"/>
          <a:ea typeface="ＭＳ Ｐゴシック" charset="0"/>
        </a:defRPr>
      </a:lvl2pPr>
      <a:lvl3pPr algn="l" rtl="0" fontAlgn="base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Helvetica*" charset="0"/>
          <a:ea typeface="ＭＳ Ｐゴシック" charset="0"/>
        </a:defRPr>
      </a:lvl3pPr>
      <a:lvl4pPr algn="l" rtl="0" fontAlgn="base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Helvetica*" charset="0"/>
          <a:ea typeface="ＭＳ Ｐゴシック" charset="0"/>
        </a:defRPr>
      </a:lvl4pPr>
      <a:lvl5pPr algn="l" rtl="0" fontAlgn="base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Helvetica*" charset="0"/>
          <a:ea typeface="ＭＳ Ｐゴシック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Helvetica*" charset="0"/>
          <a:ea typeface="ＭＳ Ｐゴシック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Helvetica*" charset="0"/>
          <a:ea typeface="ＭＳ Ｐゴシック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Helvetica*" charset="0"/>
          <a:ea typeface="ＭＳ Ｐゴシック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Helvetica*" charset="0"/>
          <a:ea typeface="ＭＳ Ｐゴシック" charset="0"/>
        </a:defRPr>
      </a:lvl9pPr>
    </p:titleStyle>
    <p:bodyStyle>
      <a:lvl1pPr algn="l" rtl="0" fontAlgn="base">
        <a:lnSpc>
          <a:spcPct val="150000"/>
        </a:lnSpc>
        <a:spcBef>
          <a:spcPct val="0"/>
        </a:spcBef>
        <a:spcAft>
          <a:spcPct val="0"/>
        </a:spcAft>
        <a:defRPr sz="2200" b="1">
          <a:solidFill>
            <a:schemeClr val="tx1"/>
          </a:solidFill>
          <a:latin typeface="+mn-lt"/>
          <a:ea typeface="+mn-ea"/>
          <a:cs typeface="+mn-cs"/>
        </a:defRPr>
      </a:lvl1pPr>
      <a:lvl2pPr marL="533400" indent="4763" algn="l" rtl="0" fontAlgn="base">
        <a:lnSpc>
          <a:spcPct val="150000"/>
        </a:lnSpc>
        <a:spcBef>
          <a:spcPct val="0"/>
        </a:spcBef>
        <a:spcAft>
          <a:spcPct val="0"/>
        </a:spcAft>
        <a:defRPr sz="2000">
          <a:solidFill>
            <a:schemeClr val="tx1"/>
          </a:solidFill>
          <a:latin typeface="+mn-lt"/>
          <a:ea typeface="+mn-ea"/>
        </a:defRPr>
      </a:lvl2pPr>
      <a:lvl3pPr marL="1231900" indent="-228600" algn="l" rtl="0" fontAlgn="base">
        <a:lnSpc>
          <a:spcPct val="150000"/>
        </a:lnSpc>
        <a:spcBef>
          <a:spcPct val="0"/>
        </a:spcBef>
        <a:spcAft>
          <a:spcPct val="0"/>
        </a:spcAft>
        <a:buFont typeface="Wingdings" charset="0"/>
        <a:buChar char="§"/>
        <a:defRPr>
          <a:solidFill>
            <a:schemeClr val="tx1"/>
          </a:solidFill>
          <a:latin typeface="+mn-lt"/>
          <a:ea typeface="+mn-ea"/>
        </a:defRPr>
      </a:lvl3pPr>
      <a:lvl4pPr marL="1639888" indent="-228600" algn="l" rtl="0" fontAlgn="base">
        <a:lnSpc>
          <a:spcPct val="150000"/>
        </a:lnSpc>
        <a:spcBef>
          <a:spcPct val="0"/>
        </a:spcBef>
        <a:spcAft>
          <a:spcPct val="0"/>
        </a:spcAft>
        <a:defRPr>
          <a:solidFill>
            <a:schemeClr val="bg2"/>
          </a:solidFill>
          <a:latin typeface="+mn-lt"/>
          <a:ea typeface="+mn-ea"/>
        </a:defRPr>
      </a:lvl4pPr>
      <a:lvl5pPr marL="2057400" indent="-228600" algn="l" rtl="0" fontAlgn="base">
        <a:lnSpc>
          <a:spcPct val="150000"/>
        </a:lnSpc>
        <a:spcBef>
          <a:spcPct val="0"/>
        </a:spcBef>
        <a:spcAft>
          <a:spcPct val="0"/>
        </a:spcAft>
        <a:buFont typeface="Wingdings" charset="0"/>
        <a:buChar char="§"/>
        <a:defRPr sz="16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lnSpc>
          <a:spcPct val="150000"/>
        </a:lnSpc>
        <a:spcBef>
          <a:spcPct val="0"/>
        </a:spcBef>
        <a:spcAft>
          <a:spcPct val="0"/>
        </a:spcAft>
        <a:buFont typeface="Wingdings" charset="0"/>
        <a:buChar char="§"/>
        <a:defRPr sz="16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lnSpc>
          <a:spcPct val="150000"/>
        </a:lnSpc>
        <a:spcBef>
          <a:spcPct val="0"/>
        </a:spcBef>
        <a:spcAft>
          <a:spcPct val="0"/>
        </a:spcAft>
        <a:buFont typeface="Wingdings" charset="0"/>
        <a:buChar char="§"/>
        <a:defRPr sz="16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lnSpc>
          <a:spcPct val="150000"/>
        </a:lnSpc>
        <a:spcBef>
          <a:spcPct val="0"/>
        </a:spcBef>
        <a:spcAft>
          <a:spcPct val="0"/>
        </a:spcAft>
        <a:buFont typeface="Wingdings" charset="0"/>
        <a:buChar char="§"/>
        <a:defRPr sz="16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lnSpc>
          <a:spcPct val="150000"/>
        </a:lnSpc>
        <a:spcBef>
          <a:spcPct val="0"/>
        </a:spcBef>
        <a:spcAft>
          <a:spcPct val="0"/>
        </a:spcAft>
        <a:buFont typeface="Wingdings" charset="0"/>
        <a:buChar char="§"/>
        <a:defRPr sz="16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s-E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501" name="Rectangle 13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ca-ES"/>
              <a:t>Feu clic aquí per editar l'estil de títol del patró</a:t>
            </a:r>
          </a:p>
        </p:txBody>
      </p:sp>
      <p:sp>
        <p:nvSpPr>
          <p:cNvPr id="191502" name="Rectangle 14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700213"/>
            <a:ext cx="8229600" cy="4425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a-ES"/>
              <a:t>Feu clic aquí per editar els estils de text del patró</a:t>
            </a:r>
          </a:p>
          <a:p>
            <a:pPr lvl="1"/>
            <a:r>
              <a:rPr lang="ca-ES"/>
              <a:t>Segon nivell</a:t>
            </a:r>
          </a:p>
          <a:p>
            <a:pPr lvl="2"/>
            <a:r>
              <a:rPr lang="ca-ES"/>
              <a:t>Tercer nivell</a:t>
            </a:r>
          </a:p>
          <a:p>
            <a:pPr lvl="3"/>
            <a:r>
              <a:rPr lang="ca-ES"/>
              <a:t>Quart nivell</a:t>
            </a:r>
          </a:p>
          <a:p>
            <a:pPr lvl="4"/>
            <a:r>
              <a:rPr lang="ca-ES"/>
              <a:t>Cinquè nivell</a:t>
            </a:r>
          </a:p>
        </p:txBody>
      </p:sp>
      <p:sp>
        <p:nvSpPr>
          <p:cNvPr id="191503" name="Line 15"/>
          <p:cNvSpPr>
            <a:spLocks noChangeShapeType="1"/>
          </p:cNvSpPr>
          <p:nvPr userDrawn="1"/>
        </p:nvSpPr>
        <p:spPr bwMode="auto">
          <a:xfrm>
            <a:off x="468313" y="1412875"/>
            <a:ext cx="8207375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ca-ES"/>
          </a:p>
        </p:txBody>
      </p:sp>
      <p:sp>
        <p:nvSpPr>
          <p:cNvPr id="191505" name="Line 17"/>
          <p:cNvSpPr>
            <a:spLocks noChangeShapeType="1"/>
          </p:cNvSpPr>
          <p:nvPr userDrawn="1"/>
        </p:nvSpPr>
        <p:spPr bwMode="auto">
          <a:xfrm>
            <a:off x="468313" y="6165850"/>
            <a:ext cx="8207375" cy="0"/>
          </a:xfrm>
          <a:prstGeom prst="line">
            <a:avLst/>
          </a:prstGeom>
          <a:noFill/>
          <a:ln w="3175">
            <a:solidFill>
              <a:srgbClr val="969696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ca-ES"/>
          </a:p>
        </p:txBody>
      </p:sp>
      <p:sp>
        <p:nvSpPr>
          <p:cNvPr id="191506" name="Text Box 18"/>
          <p:cNvSpPr txBox="1">
            <a:spLocks noChangeArrowheads="1"/>
          </p:cNvSpPr>
          <p:nvPr userDrawn="1"/>
        </p:nvSpPr>
        <p:spPr bwMode="auto">
          <a:xfrm>
            <a:off x="7164388" y="6453188"/>
            <a:ext cx="1584325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fld id="{F322114B-EDBD-8E47-AFA6-D4D9B7558099}" type="slidenum">
              <a:rPr lang="ca-ES" sz="1000">
                <a:solidFill>
                  <a:schemeClr val="bg2"/>
                </a:solidFill>
                <a:latin typeface="Helvetica*" charset="0"/>
              </a:rPr>
              <a:pPr algn="r">
                <a:spcBef>
                  <a:spcPct val="50000"/>
                </a:spcBef>
              </a:pPr>
              <a:t>‹Nr.›</a:t>
            </a:fld>
            <a:endParaRPr lang="ca-ES" sz="1000">
              <a:solidFill>
                <a:schemeClr val="bg2"/>
              </a:solidFill>
              <a:latin typeface="Helvetica*" charset="0"/>
            </a:endParaRPr>
          </a:p>
        </p:txBody>
      </p:sp>
      <p:sp>
        <p:nvSpPr>
          <p:cNvPr id="191508" name="Text Box 20"/>
          <p:cNvSpPr txBox="1">
            <a:spLocks noChangeArrowheads="1"/>
          </p:cNvSpPr>
          <p:nvPr userDrawn="1"/>
        </p:nvSpPr>
        <p:spPr bwMode="auto">
          <a:xfrm rot="5400000">
            <a:off x="8093076" y="873125"/>
            <a:ext cx="1987550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ca-ES" sz="1000" b="1">
                <a:solidFill>
                  <a:schemeClr val="bg1"/>
                </a:solidFill>
                <a:latin typeface="Helvetica*" charset="0"/>
              </a:rPr>
              <a:t>ÀREA DEL LLIBRE</a:t>
            </a:r>
          </a:p>
        </p:txBody>
      </p:sp>
      <p:sp>
        <p:nvSpPr>
          <p:cNvPr id="191511" name="Text Box 23"/>
          <p:cNvSpPr txBox="1">
            <a:spLocks noChangeArrowheads="1"/>
          </p:cNvSpPr>
          <p:nvPr userDrawn="1"/>
        </p:nvSpPr>
        <p:spPr bwMode="auto">
          <a:xfrm rot="5400000">
            <a:off x="8307388" y="2141538"/>
            <a:ext cx="1081087" cy="198437"/>
          </a:xfrm>
          <a:prstGeom prst="rect">
            <a:avLst/>
          </a:prstGeom>
          <a:solidFill>
            <a:srgbClr val="0099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 anchorCtr="1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ca-ES" sz="700" b="1">
                <a:solidFill>
                  <a:schemeClr val="bg1"/>
                </a:solidFill>
                <a:latin typeface="Helvetica*" charset="0"/>
              </a:rPr>
              <a:t>LLIBRE</a:t>
            </a:r>
          </a:p>
        </p:txBody>
      </p:sp>
      <p:pic>
        <p:nvPicPr>
          <p:cNvPr id="191512" name="Picture 24" descr="icec_bn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6308725"/>
            <a:ext cx="1485900" cy="319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1513" name="Text Box 25"/>
          <p:cNvSpPr txBox="1">
            <a:spLocks noChangeArrowheads="1"/>
          </p:cNvSpPr>
          <p:nvPr userDrawn="1"/>
        </p:nvSpPr>
        <p:spPr bwMode="auto">
          <a:xfrm rot="5400000">
            <a:off x="8504238" y="2141538"/>
            <a:ext cx="1081087" cy="198437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 anchorCtr="1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ca-ES" sz="700" b="1">
                <a:solidFill>
                  <a:schemeClr val="bg1"/>
                </a:solidFill>
                <a:latin typeface="Helvetica*" charset="0"/>
              </a:rPr>
              <a:t>ICEC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6" r:id="rId1"/>
    <p:sldLayoutId id="2147483755" r:id="rId2"/>
    <p:sldLayoutId id="2147483756" r:id="rId3"/>
    <p:sldLayoutId id="2147483757" r:id="rId4"/>
    <p:sldLayoutId id="2147483758" r:id="rId5"/>
    <p:sldLayoutId id="2147483759" r:id="rId6"/>
    <p:sldLayoutId id="2147483760" r:id="rId7"/>
    <p:sldLayoutId id="2147483761" r:id="rId8"/>
    <p:sldLayoutId id="2147483762" r:id="rId9"/>
    <p:sldLayoutId id="2147483763" r:id="rId10"/>
    <p:sldLayoutId id="2147483764" r:id="rId11"/>
  </p:sldLayoutIdLst>
  <p:txStyles>
    <p:titleStyle>
      <a:lvl1pPr algn="l" rtl="0" fontAlgn="base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Helvetica*" charset="0"/>
          <a:ea typeface="ＭＳ Ｐゴシック" charset="0"/>
        </a:defRPr>
      </a:lvl2pPr>
      <a:lvl3pPr algn="l" rtl="0" fontAlgn="base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Helvetica*" charset="0"/>
          <a:ea typeface="ＭＳ Ｐゴシック" charset="0"/>
        </a:defRPr>
      </a:lvl3pPr>
      <a:lvl4pPr algn="l" rtl="0" fontAlgn="base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Helvetica*" charset="0"/>
          <a:ea typeface="ＭＳ Ｐゴシック" charset="0"/>
        </a:defRPr>
      </a:lvl4pPr>
      <a:lvl5pPr algn="l" rtl="0" fontAlgn="base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Helvetica*" charset="0"/>
          <a:ea typeface="ＭＳ Ｐゴシック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Helvetica*" charset="0"/>
          <a:ea typeface="ＭＳ Ｐゴシック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Helvetica*" charset="0"/>
          <a:ea typeface="ＭＳ Ｐゴシック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Helvetica*" charset="0"/>
          <a:ea typeface="ＭＳ Ｐゴシック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Helvetica*" charset="0"/>
          <a:ea typeface="ＭＳ Ｐゴシック" charset="0"/>
        </a:defRPr>
      </a:lvl9pPr>
    </p:titleStyle>
    <p:bodyStyle>
      <a:lvl1pPr algn="l" rtl="0" fontAlgn="base">
        <a:lnSpc>
          <a:spcPct val="150000"/>
        </a:lnSpc>
        <a:spcBef>
          <a:spcPct val="0"/>
        </a:spcBef>
        <a:spcAft>
          <a:spcPct val="0"/>
        </a:spcAft>
        <a:defRPr sz="2200" b="1">
          <a:solidFill>
            <a:schemeClr val="tx1"/>
          </a:solidFill>
          <a:latin typeface="+mn-lt"/>
          <a:ea typeface="+mn-ea"/>
          <a:cs typeface="+mn-cs"/>
        </a:defRPr>
      </a:lvl1pPr>
      <a:lvl2pPr marL="446088" indent="11113" algn="l" rtl="0" fontAlgn="base">
        <a:lnSpc>
          <a:spcPct val="150000"/>
        </a:lnSpc>
        <a:spcBef>
          <a:spcPct val="0"/>
        </a:spcBef>
        <a:spcAft>
          <a:spcPct val="0"/>
        </a:spcAft>
        <a:defRPr sz="2000">
          <a:solidFill>
            <a:schemeClr val="tx1"/>
          </a:solidFill>
          <a:latin typeface="+mn-lt"/>
          <a:ea typeface="+mn-ea"/>
        </a:defRPr>
      </a:lvl2pPr>
      <a:lvl3pPr marL="1144588" indent="-228600" algn="l" rtl="0" fontAlgn="base">
        <a:lnSpc>
          <a:spcPct val="150000"/>
        </a:lnSpc>
        <a:spcBef>
          <a:spcPct val="0"/>
        </a:spcBef>
        <a:spcAft>
          <a:spcPct val="0"/>
        </a:spcAft>
        <a:buFont typeface="Wingdings" charset="0"/>
        <a:buChar char="§"/>
        <a:defRPr>
          <a:solidFill>
            <a:schemeClr val="tx1"/>
          </a:solidFill>
          <a:latin typeface="+mn-lt"/>
          <a:ea typeface="+mn-ea"/>
        </a:defRPr>
      </a:lvl3pPr>
      <a:lvl4pPr marL="1600200" indent="-228600" algn="l" rtl="0" fontAlgn="base">
        <a:lnSpc>
          <a:spcPct val="150000"/>
        </a:lnSpc>
        <a:spcBef>
          <a:spcPct val="0"/>
        </a:spcBef>
        <a:spcAft>
          <a:spcPct val="0"/>
        </a:spcAft>
        <a:defRPr>
          <a:solidFill>
            <a:schemeClr val="bg2"/>
          </a:solidFill>
          <a:latin typeface="+mn-lt"/>
          <a:ea typeface="+mn-ea"/>
        </a:defRPr>
      </a:lvl4pPr>
      <a:lvl5pPr marL="2057400" indent="-228600" algn="l" rtl="0" fontAlgn="base">
        <a:lnSpc>
          <a:spcPct val="150000"/>
        </a:lnSpc>
        <a:spcBef>
          <a:spcPct val="0"/>
        </a:spcBef>
        <a:spcAft>
          <a:spcPct val="0"/>
        </a:spcAft>
        <a:buFont typeface="Wingdings" charset="0"/>
        <a:buChar char="§"/>
        <a:defRPr sz="16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lnSpc>
          <a:spcPct val="150000"/>
        </a:lnSpc>
        <a:spcBef>
          <a:spcPct val="0"/>
        </a:spcBef>
        <a:spcAft>
          <a:spcPct val="0"/>
        </a:spcAft>
        <a:buFont typeface="Wingdings" charset="0"/>
        <a:buChar char="§"/>
        <a:defRPr sz="16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lnSpc>
          <a:spcPct val="150000"/>
        </a:lnSpc>
        <a:spcBef>
          <a:spcPct val="0"/>
        </a:spcBef>
        <a:spcAft>
          <a:spcPct val="0"/>
        </a:spcAft>
        <a:buFont typeface="Wingdings" charset="0"/>
        <a:buChar char="§"/>
        <a:defRPr sz="16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lnSpc>
          <a:spcPct val="150000"/>
        </a:lnSpc>
        <a:spcBef>
          <a:spcPct val="0"/>
        </a:spcBef>
        <a:spcAft>
          <a:spcPct val="0"/>
        </a:spcAft>
        <a:buFont typeface="Wingdings" charset="0"/>
        <a:buChar char="§"/>
        <a:defRPr sz="16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lnSpc>
          <a:spcPct val="150000"/>
        </a:lnSpc>
        <a:spcBef>
          <a:spcPct val="0"/>
        </a:spcBef>
        <a:spcAft>
          <a:spcPct val="0"/>
        </a:spcAft>
        <a:buFont typeface="Wingdings" charset="0"/>
        <a:buChar char="§"/>
        <a:defRPr sz="16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s-E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597" name="Rectangle 13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ca-ES"/>
              <a:t>Feu clic aquí per editar l'estil de títol del patró</a:t>
            </a:r>
          </a:p>
        </p:txBody>
      </p:sp>
      <p:sp>
        <p:nvSpPr>
          <p:cNvPr id="195598" name="Rectangle 14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700213"/>
            <a:ext cx="8229600" cy="4425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a-ES"/>
              <a:t>Feu clic aquí per editar els estils de text del patró</a:t>
            </a:r>
          </a:p>
          <a:p>
            <a:pPr lvl="1"/>
            <a:r>
              <a:rPr lang="ca-ES"/>
              <a:t>Segon nivell</a:t>
            </a:r>
          </a:p>
          <a:p>
            <a:pPr lvl="2"/>
            <a:r>
              <a:rPr lang="ca-ES"/>
              <a:t>Tercer nivell</a:t>
            </a:r>
          </a:p>
          <a:p>
            <a:pPr lvl="3"/>
            <a:r>
              <a:rPr lang="ca-ES"/>
              <a:t>Quart nivell</a:t>
            </a:r>
          </a:p>
          <a:p>
            <a:pPr lvl="4"/>
            <a:r>
              <a:rPr lang="ca-ES"/>
              <a:t>Cinquè nivell</a:t>
            </a:r>
          </a:p>
        </p:txBody>
      </p:sp>
      <p:sp>
        <p:nvSpPr>
          <p:cNvPr id="195599" name="Line 15"/>
          <p:cNvSpPr>
            <a:spLocks noChangeShapeType="1"/>
          </p:cNvSpPr>
          <p:nvPr userDrawn="1"/>
        </p:nvSpPr>
        <p:spPr bwMode="auto">
          <a:xfrm>
            <a:off x="468313" y="1412875"/>
            <a:ext cx="8207375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ca-ES"/>
          </a:p>
        </p:txBody>
      </p:sp>
      <p:sp>
        <p:nvSpPr>
          <p:cNvPr id="195601" name="Line 17"/>
          <p:cNvSpPr>
            <a:spLocks noChangeShapeType="1"/>
          </p:cNvSpPr>
          <p:nvPr userDrawn="1"/>
        </p:nvSpPr>
        <p:spPr bwMode="auto">
          <a:xfrm>
            <a:off x="468313" y="6165850"/>
            <a:ext cx="8207375" cy="0"/>
          </a:xfrm>
          <a:prstGeom prst="line">
            <a:avLst/>
          </a:prstGeom>
          <a:noFill/>
          <a:ln w="3175">
            <a:solidFill>
              <a:srgbClr val="969696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ca-ES"/>
          </a:p>
        </p:txBody>
      </p:sp>
      <p:sp>
        <p:nvSpPr>
          <p:cNvPr id="195602" name="Text Box 18"/>
          <p:cNvSpPr txBox="1">
            <a:spLocks noChangeArrowheads="1"/>
          </p:cNvSpPr>
          <p:nvPr userDrawn="1"/>
        </p:nvSpPr>
        <p:spPr bwMode="auto">
          <a:xfrm>
            <a:off x="7164388" y="6453188"/>
            <a:ext cx="1584325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fld id="{731D1635-5F9C-FD44-9533-3C7C1D906DBC}" type="slidenum">
              <a:rPr lang="ca-ES" sz="1000">
                <a:solidFill>
                  <a:schemeClr val="bg2"/>
                </a:solidFill>
                <a:latin typeface="Helvetica*" charset="0"/>
              </a:rPr>
              <a:pPr algn="r">
                <a:spcBef>
                  <a:spcPct val="50000"/>
                </a:spcBef>
              </a:pPr>
              <a:t>‹Nr.›</a:t>
            </a:fld>
            <a:endParaRPr lang="ca-ES" sz="1000">
              <a:solidFill>
                <a:schemeClr val="bg2"/>
              </a:solidFill>
              <a:latin typeface="Helvetica*" charset="0"/>
            </a:endParaRPr>
          </a:p>
        </p:txBody>
      </p:sp>
      <p:sp>
        <p:nvSpPr>
          <p:cNvPr id="195604" name="Text Box 20"/>
          <p:cNvSpPr txBox="1">
            <a:spLocks noChangeArrowheads="1"/>
          </p:cNvSpPr>
          <p:nvPr userDrawn="1"/>
        </p:nvSpPr>
        <p:spPr bwMode="auto">
          <a:xfrm rot="5400000">
            <a:off x="7480301" y="1484312"/>
            <a:ext cx="3213100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ca-ES" sz="1000" b="1">
                <a:solidFill>
                  <a:schemeClr val="bg1"/>
                </a:solidFill>
                <a:latin typeface="Helvetica*" charset="0"/>
              </a:rPr>
              <a:t>ÀREA DE DESENVOLUPAMENT EMPRESARIAL</a:t>
            </a:r>
          </a:p>
        </p:txBody>
      </p:sp>
      <p:sp>
        <p:nvSpPr>
          <p:cNvPr id="195607" name="Text Box 23"/>
          <p:cNvSpPr txBox="1">
            <a:spLocks noChangeArrowheads="1"/>
          </p:cNvSpPr>
          <p:nvPr userDrawn="1"/>
        </p:nvSpPr>
        <p:spPr bwMode="auto">
          <a:xfrm rot="5400000">
            <a:off x="7929563" y="2519363"/>
            <a:ext cx="1836737" cy="198437"/>
          </a:xfrm>
          <a:prstGeom prst="rect">
            <a:avLst/>
          </a:prstGeom>
          <a:solidFill>
            <a:srgbClr val="990033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ca-ES" sz="700" b="1">
                <a:solidFill>
                  <a:schemeClr val="bg1"/>
                </a:solidFill>
              </a:rPr>
              <a:t>DESENVOLUPAMENT EMPRESARIAL</a:t>
            </a:r>
          </a:p>
        </p:txBody>
      </p:sp>
      <p:pic>
        <p:nvPicPr>
          <p:cNvPr id="195608" name="Picture 24" descr="icec_bn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6308725"/>
            <a:ext cx="1485900" cy="319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5609" name="Text Box 25"/>
          <p:cNvSpPr txBox="1">
            <a:spLocks noChangeArrowheads="1"/>
          </p:cNvSpPr>
          <p:nvPr userDrawn="1"/>
        </p:nvSpPr>
        <p:spPr bwMode="auto">
          <a:xfrm rot="5400000">
            <a:off x="8128000" y="2519363"/>
            <a:ext cx="1836737" cy="198438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 anchorCtr="1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ca-ES" sz="700" b="1">
                <a:solidFill>
                  <a:schemeClr val="bg1"/>
                </a:solidFill>
                <a:latin typeface="Helvetica*" charset="0"/>
              </a:rPr>
              <a:t>ICEC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0" r:id="rId1"/>
    <p:sldLayoutId id="2147483765" r:id="rId2"/>
    <p:sldLayoutId id="2147483766" r:id="rId3"/>
    <p:sldLayoutId id="2147483767" r:id="rId4"/>
    <p:sldLayoutId id="2147483768" r:id="rId5"/>
    <p:sldLayoutId id="2147483769" r:id="rId6"/>
    <p:sldLayoutId id="2147483770" r:id="rId7"/>
    <p:sldLayoutId id="2147483771" r:id="rId8"/>
    <p:sldLayoutId id="2147483772" r:id="rId9"/>
    <p:sldLayoutId id="2147483773" r:id="rId10"/>
    <p:sldLayoutId id="2147483774" r:id="rId11"/>
  </p:sldLayoutIdLst>
  <p:txStyles>
    <p:titleStyle>
      <a:lvl1pPr algn="l" rtl="0" fontAlgn="base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Helvetica*" charset="0"/>
          <a:ea typeface="ＭＳ Ｐゴシック" charset="0"/>
        </a:defRPr>
      </a:lvl2pPr>
      <a:lvl3pPr algn="l" rtl="0" fontAlgn="base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Helvetica*" charset="0"/>
          <a:ea typeface="ＭＳ Ｐゴシック" charset="0"/>
        </a:defRPr>
      </a:lvl3pPr>
      <a:lvl4pPr algn="l" rtl="0" fontAlgn="base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Helvetica*" charset="0"/>
          <a:ea typeface="ＭＳ Ｐゴシック" charset="0"/>
        </a:defRPr>
      </a:lvl4pPr>
      <a:lvl5pPr algn="l" rtl="0" fontAlgn="base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Helvetica*" charset="0"/>
          <a:ea typeface="ＭＳ Ｐゴシック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Helvetica*" charset="0"/>
          <a:ea typeface="ＭＳ Ｐゴシック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Helvetica*" charset="0"/>
          <a:ea typeface="ＭＳ Ｐゴシック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Helvetica*" charset="0"/>
          <a:ea typeface="ＭＳ Ｐゴシック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Helvetica*" charset="0"/>
          <a:ea typeface="ＭＳ Ｐゴシック" charset="0"/>
        </a:defRPr>
      </a:lvl9pPr>
    </p:titleStyle>
    <p:bodyStyle>
      <a:lvl1pPr algn="l" rtl="0" fontAlgn="base">
        <a:lnSpc>
          <a:spcPct val="150000"/>
        </a:lnSpc>
        <a:spcBef>
          <a:spcPct val="0"/>
        </a:spcBef>
        <a:spcAft>
          <a:spcPct val="0"/>
        </a:spcAft>
        <a:defRPr sz="2200" b="1">
          <a:solidFill>
            <a:schemeClr val="tx1"/>
          </a:solidFill>
          <a:latin typeface="+mn-lt"/>
          <a:ea typeface="+mn-ea"/>
          <a:cs typeface="+mn-cs"/>
        </a:defRPr>
      </a:lvl1pPr>
      <a:lvl2pPr marL="533400" indent="4763" algn="l" rtl="0" fontAlgn="base">
        <a:lnSpc>
          <a:spcPct val="150000"/>
        </a:lnSpc>
        <a:spcBef>
          <a:spcPct val="0"/>
        </a:spcBef>
        <a:spcAft>
          <a:spcPct val="0"/>
        </a:spcAft>
        <a:defRPr sz="2000">
          <a:solidFill>
            <a:schemeClr val="tx1"/>
          </a:solidFill>
          <a:latin typeface="+mn-lt"/>
          <a:ea typeface="+mn-ea"/>
        </a:defRPr>
      </a:lvl2pPr>
      <a:lvl3pPr marL="1231900" indent="-228600" algn="l" rtl="0" fontAlgn="base">
        <a:lnSpc>
          <a:spcPct val="150000"/>
        </a:lnSpc>
        <a:spcBef>
          <a:spcPct val="0"/>
        </a:spcBef>
        <a:spcAft>
          <a:spcPct val="0"/>
        </a:spcAft>
        <a:buFont typeface="Wingdings" charset="0"/>
        <a:buChar char="§"/>
        <a:defRPr>
          <a:solidFill>
            <a:schemeClr val="tx1"/>
          </a:solidFill>
          <a:latin typeface="+mn-lt"/>
          <a:ea typeface="+mn-ea"/>
        </a:defRPr>
      </a:lvl3pPr>
      <a:lvl4pPr marL="1639888" indent="-228600" algn="l" rtl="0" fontAlgn="base">
        <a:lnSpc>
          <a:spcPct val="150000"/>
        </a:lnSpc>
        <a:spcBef>
          <a:spcPct val="0"/>
        </a:spcBef>
        <a:spcAft>
          <a:spcPct val="0"/>
        </a:spcAft>
        <a:defRPr>
          <a:solidFill>
            <a:schemeClr val="bg2"/>
          </a:solidFill>
          <a:latin typeface="+mn-lt"/>
          <a:ea typeface="+mn-ea"/>
        </a:defRPr>
      </a:lvl4pPr>
      <a:lvl5pPr marL="2057400" indent="-228600" algn="l" rtl="0" fontAlgn="base">
        <a:lnSpc>
          <a:spcPct val="150000"/>
        </a:lnSpc>
        <a:spcBef>
          <a:spcPct val="0"/>
        </a:spcBef>
        <a:spcAft>
          <a:spcPct val="0"/>
        </a:spcAft>
        <a:buFont typeface="Wingdings" charset="0"/>
        <a:buChar char="§"/>
        <a:defRPr sz="16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lnSpc>
          <a:spcPct val="150000"/>
        </a:lnSpc>
        <a:spcBef>
          <a:spcPct val="0"/>
        </a:spcBef>
        <a:spcAft>
          <a:spcPct val="0"/>
        </a:spcAft>
        <a:buFont typeface="Wingdings" charset="0"/>
        <a:buChar char="§"/>
        <a:defRPr sz="16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lnSpc>
          <a:spcPct val="150000"/>
        </a:lnSpc>
        <a:spcBef>
          <a:spcPct val="0"/>
        </a:spcBef>
        <a:spcAft>
          <a:spcPct val="0"/>
        </a:spcAft>
        <a:buFont typeface="Wingdings" charset="0"/>
        <a:buChar char="§"/>
        <a:defRPr sz="16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lnSpc>
          <a:spcPct val="150000"/>
        </a:lnSpc>
        <a:spcBef>
          <a:spcPct val="0"/>
        </a:spcBef>
        <a:spcAft>
          <a:spcPct val="0"/>
        </a:spcAft>
        <a:buFont typeface="Wingdings" charset="0"/>
        <a:buChar char="§"/>
        <a:defRPr sz="16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lnSpc>
          <a:spcPct val="150000"/>
        </a:lnSpc>
        <a:spcBef>
          <a:spcPct val="0"/>
        </a:spcBef>
        <a:spcAft>
          <a:spcPct val="0"/>
        </a:spcAft>
        <a:buFont typeface="Wingdings" charset="0"/>
        <a:buChar char="§"/>
        <a:defRPr sz="16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s-E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692" name="Rectangle 1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ca-ES"/>
              <a:t>Feu clic aquí per editar l'estil de títol del patró</a:t>
            </a:r>
          </a:p>
        </p:txBody>
      </p:sp>
      <p:sp>
        <p:nvSpPr>
          <p:cNvPr id="199693" name="Rectangle 1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700213"/>
            <a:ext cx="8229600" cy="4425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a-ES"/>
              <a:t>Feu clic aquí per editar els estils de text del patró</a:t>
            </a:r>
          </a:p>
          <a:p>
            <a:pPr lvl="1"/>
            <a:r>
              <a:rPr lang="ca-ES"/>
              <a:t>Segon nivell</a:t>
            </a:r>
          </a:p>
          <a:p>
            <a:pPr lvl="2"/>
            <a:r>
              <a:rPr lang="ca-ES"/>
              <a:t>Tercer nivell</a:t>
            </a:r>
          </a:p>
          <a:p>
            <a:pPr lvl="3"/>
            <a:r>
              <a:rPr lang="ca-ES"/>
              <a:t>Quart nivell</a:t>
            </a:r>
          </a:p>
          <a:p>
            <a:pPr lvl="4"/>
            <a:r>
              <a:rPr lang="ca-ES"/>
              <a:t>Cinquè nivell</a:t>
            </a:r>
          </a:p>
        </p:txBody>
      </p:sp>
      <p:sp>
        <p:nvSpPr>
          <p:cNvPr id="199694" name="Line 14"/>
          <p:cNvSpPr>
            <a:spLocks noChangeShapeType="1"/>
          </p:cNvSpPr>
          <p:nvPr userDrawn="1"/>
        </p:nvSpPr>
        <p:spPr bwMode="auto">
          <a:xfrm>
            <a:off x="468313" y="1412875"/>
            <a:ext cx="8207375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ca-ES"/>
          </a:p>
        </p:txBody>
      </p:sp>
      <p:sp>
        <p:nvSpPr>
          <p:cNvPr id="199696" name="Line 16"/>
          <p:cNvSpPr>
            <a:spLocks noChangeShapeType="1"/>
          </p:cNvSpPr>
          <p:nvPr userDrawn="1"/>
        </p:nvSpPr>
        <p:spPr bwMode="auto">
          <a:xfrm>
            <a:off x="468313" y="6165850"/>
            <a:ext cx="8207375" cy="0"/>
          </a:xfrm>
          <a:prstGeom prst="line">
            <a:avLst/>
          </a:prstGeom>
          <a:noFill/>
          <a:ln w="3175">
            <a:solidFill>
              <a:srgbClr val="969696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ca-ES"/>
          </a:p>
        </p:txBody>
      </p:sp>
      <p:sp>
        <p:nvSpPr>
          <p:cNvPr id="199697" name="Text Box 17"/>
          <p:cNvSpPr txBox="1">
            <a:spLocks noChangeArrowheads="1"/>
          </p:cNvSpPr>
          <p:nvPr userDrawn="1"/>
        </p:nvSpPr>
        <p:spPr bwMode="auto">
          <a:xfrm>
            <a:off x="7164388" y="6453188"/>
            <a:ext cx="1584325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fld id="{F7E636B7-35AB-6F4B-A851-6449A730E2CB}" type="slidenum">
              <a:rPr lang="ca-ES" sz="1000">
                <a:solidFill>
                  <a:schemeClr val="bg2"/>
                </a:solidFill>
                <a:latin typeface="Helvetica*" charset="0"/>
              </a:rPr>
              <a:pPr algn="r">
                <a:spcBef>
                  <a:spcPct val="50000"/>
                </a:spcBef>
              </a:pPr>
              <a:t>‹Nr.›</a:t>
            </a:fld>
            <a:endParaRPr lang="ca-ES" sz="1000">
              <a:solidFill>
                <a:schemeClr val="bg2"/>
              </a:solidFill>
              <a:latin typeface="Helvetica*" charset="0"/>
            </a:endParaRPr>
          </a:p>
        </p:txBody>
      </p:sp>
      <p:sp>
        <p:nvSpPr>
          <p:cNvPr id="199699" name="Text Box 19"/>
          <p:cNvSpPr txBox="1">
            <a:spLocks noChangeArrowheads="1"/>
          </p:cNvSpPr>
          <p:nvPr userDrawn="1"/>
        </p:nvSpPr>
        <p:spPr bwMode="auto">
          <a:xfrm rot="5400000">
            <a:off x="8150226" y="2362200"/>
            <a:ext cx="1503362" cy="198437"/>
          </a:xfrm>
          <a:prstGeom prst="rect">
            <a:avLst/>
          </a:prstGeom>
          <a:solidFill>
            <a:srgbClr val="FF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ca-ES" sz="700" b="1">
                <a:solidFill>
                  <a:schemeClr val="bg1"/>
                </a:solidFill>
                <a:latin typeface="Helvetica*" charset="0"/>
              </a:rPr>
              <a:t>PROMOCIÓ INTERNACIONAL</a:t>
            </a:r>
          </a:p>
        </p:txBody>
      </p:sp>
      <p:pic>
        <p:nvPicPr>
          <p:cNvPr id="199702" name="Picture 22" descr="icec_bn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6308725"/>
            <a:ext cx="1485900" cy="319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9703" name="Text Box 23"/>
          <p:cNvSpPr txBox="1">
            <a:spLocks noChangeArrowheads="1"/>
          </p:cNvSpPr>
          <p:nvPr userDrawn="1"/>
        </p:nvSpPr>
        <p:spPr bwMode="auto">
          <a:xfrm rot="5400000">
            <a:off x="8329613" y="2362200"/>
            <a:ext cx="1503362" cy="198438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 anchorCtr="1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ca-ES" sz="700" b="1">
                <a:solidFill>
                  <a:schemeClr val="bg1"/>
                </a:solidFill>
                <a:latin typeface="Helvetica*" charset="0"/>
              </a:rPr>
              <a:t>ICEC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4" r:id="rId1"/>
    <p:sldLayoutId id="2147483775" r:id="rId2"/>
    <p:sldLayoutId id="2147483776" r:id="rId3"/>
    <p:sldLayoutId id="2147483777" r:id="rId4"/>
    <p:sldLayoutId id="2147483778" r:id="rId5"/>
    <p:sldLayoutId id="2147483779" r:id="rId6"/>
    <p:sldLayoutId id="2147483780" r:id="rId7"/>
    <p:sldLayoutId id="2147483781" r:id="rId8"/>
    <p:sldLayoutId id="2147483782" r:id="rId9"/>
    <p:sldLayoutId id="2147483783" r:id="rId10"/>
    <p:sldLayoutId id="2147483784" r:id="rId11"/>
  </p:sldLayoutIdLst>
  <p:txStyles>
    <p:titleStyle>
      <a:lvl1pPr algn="l" rtl="0" fontAlgn="base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Helvetica*" charset="0"/>
          <a:ea typeface="ＭＳ Ｐゴシック" charset="0"/>
        </a:defRPr>
      </a:lvl2pPr>
      <a:lvl3pPr algn="l" rtl="0" fontAlgn="base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Helvetica*" charset="0"/>
          <a:ea typeface="ＭＳ Ｐゴシック" charset="0"/>
        </a:defRPr>
      </a:lvl3pPr>
      <a:lvl4pPr algn="l" rtl="0" fontAlgn="base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Helvetica*" charset="0"/>
          <a:ea typeface="ＭＳ Ｐゴシック" charset="0"/>
        </a:defRPr>
      </a:lvl4pPr>
      <a:lvl5pPr algn="l" rtl="0" fontAlgn="base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Helvetica*" charset="0"/>
          <a:ea typeface="ＭＳ Ｐゴシック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Helvetica*" charset="0"/>
          <a:ea typeface="ＭＳ Ｐゴシック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Helvetica*" charset="0"/>
          <a:ea typeface="ＭＳ Ｐゴシック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Helvetica*" charset="0"/>
          <a:ea typeface="ＭＳ Ｐゴシック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Helvetica*" charset="0"/>
          <a:ea typeface="ＭＳ Ｐゴシック" charset="0"/>
        </a:defRPr>
      </a:lvl9pPr>
    </p:titleStyle>
    <p:bodyStyle>
      <a:lvl1pPr algn="l" rtl="0" fontAlgn="base">
        <a:lnSpc>
          <a:spcPct val="150000"/>
        </a:lnSpc>
        <a:spcBef>
          <a:spcPct val="0"/>
        </a:spcBef>
        <a:spcAft>
          <a:spcPct val="0"/>
        </a:spcAft>
        <a:defRPr sz="2200" b="1">
          <a:solidFill>
            <a:schemeClr val="tx1"/>
          </a:solidFill>
          <a:latin typeface="+mn-lt"/>
          <a:ea typeface="+mn-ea"/>
          <a:cs typeface="+mn-cs"/>
        </a:defRPr>
      </a:lvl1pPr>
      <a:lvl2pPr marL="446088" indent="11113" algn="l" rtl="0" fontAlgn="base">
        <a:lnSpc>
          <a:spcPct val="150000"/>
        </a:lnSpc>
        <a:spcBef>
          <a:spcPct val="0"/>
        </a:spcBef>
        <a:spcAft>
          <a:spcPct val="0"/>
        </a:spcAft>
        <a:defRPr sz="2000">
          <a:solidFill>
            <a:schemeClr val="tx1"/>
          </a:solidFill>
          <a:latin typeface="+mn-lt"/>
          <a:ea typeface="+mn-ea"/>
        </a:defRPr>
      </a:lvl2pPr>
      <a:lvl3pPr marL="1144588" indent="-228600" algn="l" rtl="0" fontAlgn="base">
        <a:lnSpc>
          <a:spcPct val="150000"/>
        </a:lnSpc>
        <a:spcBef>
          <a:spcPct val="0"/>
        </a:spcBef>
        <a:spcAft>
          <a:spcPct val="0"/>
        </a:spcAft>
        <a:buFont typeface="Wingdings" charset="0"/>
        <a:buChar char="§"/>
        <a:defRPr>
          <a:solidFill>
            <a:schemeClr val="tx1"/>
          </a:solidFill>
          <a:latin typeface="+mn-lt"/>
          <a:ea typeface="+mn-ea"/>
        </a:defRPr>
      </a:lvl3pPr>
      <a:lvl4pPr marL="1600200" indent="-228600" algn="l" rtl="0" fontAlgn="base">
        <a:lnSpc>
          <a:spcPct val="150000"/>
        </a:lnSpc>
        <a:spcBef>
          <a:spcPct val="0"/>
        </a:spcBef>
        <a:spcAft>
          <a:spcPct val="0"/>
        </a:spcAft>
        <a:defRPr>
          <a:solidFill>
            <a:schemeClr val="bg2"/>
          </a:solidFill>
          <a:latin typeface="+mn-lt"/>
          <a:ea typeface="+mn-ea"/>
        </a:defRPr>
      </a:lvl4pPr>
      <a:lvl5pPr marL="2057400" indent="-228600" algn="l" rtl="0" fontAlgn="base">
        <a:lnSpc>
          <a:spcPct val="150000"/>
        </a:lnSpc>
        <a:spcBef>
          <a:spcPct val="0"/>
        </a:spcBef>
        <a:spcAft>
          <a:spcPct val="0"/>
        </a:spcAft>
        <a:buFont typeface="Wingdings" charset="0"/>
        <a:buChar char="§"/>
        <a:defRPr sz="16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lnSpc>
          <a:spcPct val="150000"/>
        </a:lnSpc>
        <a:spcBef>
          <a:spcPct val="0"/>
        </a:spcBef>
        <a:spcAft>
          <a:spcPct val="0"/>
        </a:spcAft>
        <a:buFont typeface="Wingdings" charset="0"/>
        <a:buChar char="§"/>
        <a:defRPr sz="16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lnSpc>
          <a:spcPct val="150000"/>
        </a:lnSpc>
        <a:spcBef>
          <a:spcPct val="0"/>
        </a:spcBef>
        <a:spcAft>
          <a:spcPct val="0"/>
        </a:spcAft>
        <a:buFont typeface="Wingdings" charset="0"/>
        <a:buChar char="§"/>
        <a:defRPr sz="16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lnSpc>
          <a:spcPct val="150000"/>
        </a:lnSpc>
        <a:spcBef>
          <a:spcPct val="0"/>
        </a:spcBef>
        <a:spcAft>
          <a:spcPct val="0"/>
        </a:spcAft>
        <a:buFont typeface="Wingdings" charset="0"/>
        <a:buChar char="§"/>
        <a:defRPr sz="16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lnSpc>
          <a:spcPct val="150000"/>
        </a:lnSpc>
        <a:spcBef>
          <a:spcPct val="0"/>
        </a:spcBef>
        <a:spcAft>
          <a:spcPct val="0"/>
        </a:spcAft>
        <a:buFont typeface="Wingdings" charset="0"/>
        <a:buChar char="§"/>
        <a:defRPr sz="16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s-E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0159" name="Picture 15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7625" y="-28575"/>
            <a:ext cx="600075" cy="1533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39014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ca-ES"/>
              <a:t>Feu clic aquí per editar l'estil de títol del patró</a:t>
            </a:r>
          </a:p>
        </p:txBody>
      </p:sp>
      <p:sp>
        <p:nvSpPr>
          <p:cNvPr id="39014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700213"/>
            <a:ext cx="8229600" cy="4425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a-ES"/>
              <a:t>Feu clic aquí per editar els estils de text del patró</a:t>
            </a:r>
          </a:p>
          <a:p>
            <a:pPr lvl="1"/>
            <a:r>
              <a:rPr lang="ca-ES"/>
              <a:t>Segon nivell</a:t>
            </a:r>
          </a:p>
          <a:p>
            <a:pPr lvl="2"/>
            <a:r>
              <a:rPr lang="ca-ES"/>
              <a:t>Tercer nivell</a:t>
            </a:r>
          </a:p>
          <a:p>
            <a:pPr lvl="3"/>
            <a:r>
              <a:rPr lang="ca-ES"/>
              <a:t>Quart nivell</a:t>
            </a:r>
          </a:p>
          <a:p>
            <a:pPr lvl="4"/>
            <a:r>
              <a:rPr lang="ca-ES"/>
              <a:t>Cinquè nivell</a:t>
            </a:r>
          </a:p>
        </p:txBody>
      </p:sp>
      <p:sp>
        <p:nvSpPr>
          <p:cNvPr id="390148" name="Line 4"/>
          <p:cNvSpPr>
            <a:spLocks noChangeShapeType="1"/>
          </p:cNvSpPr>
          <p:nvPr userDrawn="1"/>
        </p:nvSpPr>
        <p:spPr bwMode="auto">
          <a:xfrm>
            <a:off x="468313" y="1412875"/>
            <a:ext cx="8207375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ca-ES"/>
          </a:p>
        </p:txBody>
      </p:sp>
      <p:sp>
        <p:nvSpPr>
          <p:cNvPr id="390149" name="Line 5"/>
          <p:cNvSpPr>
            <a:spLocks noChangeShapeType="1"/>
          </p:cNvSpPr>
          <p:nvPr userDrawn="1"/>
        </p:nvSpPr>
        <p:spPr bwMode="auto">
          <a:xfrm>
            <a:off x="468313" y="6165850"/>
            <a:ext cx="8207375" cy="0"/>
          </a:xfrm>
          <a:prstGeom prst="line">
            <a:avLst/>
          </a:prstGeom>
          <a:noFill/>
          <a:ln w="3175">
            <a:solidFill>
              <a:srgbClr val="969696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ca-ES"/>
          </a:p>
        </p:txBody>
      </p:sp>
      <p:sp>
        <p:nvSpPr>
          <p:cNvPr id="390150" name="Text Box 6"/>
          <p:cNvSpPr txBox="1">
            <a:spLocks noChangeArrowheads="1"/>
          </p:cNvSpPr>
          <p:nvPr userDrawn="1"/>
        </p:nvSpPr>
        <p:spPr bwMode="auto">
          <a:xfrm>
            <a:off x="7164388" y="6453188"/>
            <a:ext cx="1584325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fld id="{D7DD698F-6B6A-E34C-A002-24F93A1A1752}" type="slidenum">
              <a:rPr lang="ca-ES" sz="1000">
                <a:solidFill>
                  <a:schemeClr val="bg2"/>
                </a:solidFill>
                <a:latin typeface="Helvetica*" charset="0"/>
              </a:rPr>
              <a:pPr algn="r">
                <a:spcBef>
                  <a:spcPct val="50000"/>
                </a:spcBef>
              </a:pPr>
              <a:t>‹Nr.›</a:t>
            </a:fld>
            <a:endParaRPr lang="ca-ES" sz="1000">
              <a:solidFill>
                <a:schemeClr val="bg2"/>
              </a:solidFill>
              <a:latin typeface="Helvetica*" charset="0"/>
            </a:endParaRPr>
          </a:p>
        </p:txBody>
      </p:sp>
      <p:sp>
        <p:nvSpPr>
          <p:cNvPr id="390152" name="Text Box 8"/>
          <p:cNvSpPr txBox="1">
            <a:spLocks noChangeArrowheads="1"/>
          </p:cNvSpPr>
          <p:nvPr userDrawn="1"/>
        </p:nvSpPr>
        <p:spPr bwMode="auto">
          <a:xfrm rot="5400000">
            <a:off x="7803356" y="2699544"/>
            <a:ext cx="2124075" cy="198438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ca-ES" sz="700" b="1">
                <a:solidFill>
                  <a:schemeClr val="bg1"/>
                </a:solidFill>
              </a:rPr>
              <a:t>SERVEI DESENVOLUPAMENT EMPRESARIAL</a:t>
            </a:r>
          </a:p>
        </p:txBody>
      </p:sp>
      <p:pic>
        <p:nvPicPr>
          <p:cNvPr id="390153" name="Picture 9" descr="icec_bn"/>
          <p:cNvPicPr>
            <a:picLocks noChangeAspect="1" noChangeArrowheads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6308725"/>
            <a:ext cx="1485900" cy="319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90154" name="Text Box 10"/>
          <p:cNvSpPr txBox="1">
            <a:spLocks noChangeArrowheads="1"/>
          </p:cNvSpPr>
          <p:nvPr userDrawn="1"/>
        </p:nvSpPr>
        <p:spPr bwMode="auto">
          <a:xfrm rot="5400000">
            <a:off x="7993063" y="2698750"/>
            <a:ext cx="2125662" cy="198438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 anchorCtr="1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ca-ES" sz="700" b="1">
                <a:solidFill>
                  <a:schemeClr val="bg1"/>
                </a:solidFill>
                <a:latin typeface="Helvetica*" charset="0"/>
              </a:rPr>
              <a:t>ICEC</a:t>
            </a:r>
          </a:p>
        </p:txBody>
      </p:sp>
      <p:pic>
        <p:nvPicPr>
          <p:cNvPr id="390160" name="Picture 16"/>
          <p:cNvPicPr>
            <a:picLocks noChangeAspect="1" noChangeArrowheads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7238" y="6178550"/>
            <a:ext cx="1685925" cy="590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18" r:id="rId1"/>
    <p:sldLayoutId id="2147483785" r:id="rId2"/>
    <p:sldLayoutId id="2147483786" r:id="rId3"/>
    <p:sldLayoutId id="2147483787" r:id="rId4"/>
    <p:sldLayoutId id="2147483788" r:id="rId5"/>
    <p:sldLayoutId id="2147483789" r:id="rId6"/>
    <p:sldLayoutId id="2147483790" r:id="rId7"/>
    <p:sldLayoutId id="2147483791" r:id="rId8"/>
    <p:sldLayoutId id="2147483792" r:id="rId9"/>
    <p:sldLayoutId id="2147483793" r:id="rId10"/>
    <p:sldLayoutId id="2147483794" r:id="rId11"/>
  </p:sldLayoutIdLst>
  <p:txStyles>
    <p:titleStyle>
      <a:lvl1pPr algn="l" rtl="0" fontAlgn="base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Helvetica*" charset="0"/>
          <a:ea typeface="ＭＳ Ｐゴシック" charset="0"/>
        </a:defRPr>
      </a:lvl2pPr>
      <a:lvl3pPr algn="l" rtl="0" fontAlgn="base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Helvetica*" charset="0"/>
          <a:ea typeface="ＭＳ Ｐゴシック" charset="0"/>
        </a:defRPr>
      </a:lvl3pPr>
      <a:lvl4pPr algn="l" rtl="0" fontAlgn="base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Helvetica*" charset="0"/>
          <a:ea typeface="ＭＳ Ｐゴシック" charset="0"/>
        </a:defRPr>
      </a:lvl4pPr>
      <a:lvl5pPr algn="l" rtl="0" fontAlgn="base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Helvetica*" charset="0"/>
          <a:ea typeface="ＭＳ Ｐゴシック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Helvetica*" charset="0"/>
          <a:ea typeface="ＭＳ Ｐゴシック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Helvetica*" charset="0"/>
          <a:ea typeface="ＭＳ Ｐゴシック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Helvetica*" charset="0"/>
          <a:ea typeface="ＭＳ Ｐゴシック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Helvetica*" charset="0"/>
          <a:ea typeface="ＭＳ Ｐゴシック" charset="0"/>
        </a:defRPr>
      </a:lvl9pPr>
    </p:titleStyle>
    <p:bodyStyle>
      <a:lvl1pPr algn="l" rtl="0" fontAlgn="base">
        <a:lnSpc>
          <a:spcPct val="150000"/>
        </a:lnSpc>
        <a:spcBef>
          <a:spcPct val="0"/>
        </a:spcBef>
        <a:spcAft>
          <a:spcPct val="0"/>
        </a:spcAft>
        <a:defRPr sz="2200" b="1">
          <a:solidFill>
            <a:schemeClr val="tx1"/>
          </a:solidFill>
          <a:latin typeface="+mn-lt"/>
          <a:ea typeface="+mn-ea"/>
          <a:cs typeface="+mn-cs"/>
        </a:defRPr>
      </a:lvl1pPr>
      <a:lvl2pPr marL="533400" indent="4763" algn="l" rtl="0" fontAlgn="base">
        <a:lnSpc>
          <a:spcPct val="150000"/>
        </a:lnSpc>
        <a:spcBef>
          <a:spcPct val="0"/>
        </a:spcBef>
        <a:spcAft>
          <a:spcPct val="0"/>
        </a:spcAft>
        <a:defRPr sz="2000">
          <a:solidFill>
            <a:schemeClr val="tx1"/>
          </a:solidFill>
          <a:latin typeface="+mn-lt"/>
          <a:ea typeface="+mn-ea"/>
        </a:defRPr>
      </a:lvl2pPr>
      <a:lvl3pPr marL="1231900" indent="-228600" algn="l" rtl="0" fontAlgn="base">
        <a:lnSpc>
          <a:spcPct val="150000"/>
        </a:lnSpc>
        <a:spcBef>
          <a:spcPct val="0"/>
        </a:spcBef>
        <a:spcAft>
          <a:spcPct val="0"/>
        </a:spcAft>
        <a:buFont typeface="Wingdings" charset="0"/>
        <a:buChar char="§"/>
        <a:defRPr>
          <a:solidFill>
            <a:schemeClr val="tx1"/>
          </a:solidFill>
          <a:latin typeface="+mn-lt"/>
          <a:ea typeface="+mn-ea"/>
        </a:defRPr>
      </a:lvl3pPr>
      <a:lvl4pPr marL="1639888" indent="-228600" algn="l" rtl="0" fontAlgn="base">
        <a:lnSpc>
          <a:spcPct val="150000"/>
        </a:lnSpc>
        <a:spcBef>
          <a:spcPct val="0"/>
        </a:spcBef>
        <a:spcAft>
          <a:spcPct val="0"/>
        </a:spcAft>
        <a:defRPr>
          <a:solidFill>
            <a:schemeClr val="bg2"/>
          </a:solidFill>
          <a:latin typeface="+mn-lt"/>
          <a:ea typeface="+mn-ea"/>
        </a:defRPr>
      </a:lvl4pPr>
      <a:lvl5pPr marL="2057400" indent="-228600" algn="l" rtl="0" fontAlgn="base">
        <a:lnSpc>
          <a:spcPct val="150000"/>
        </a:lnSpc>
        <a:spcBef>
          <a:spcPct val="0"/>
        </a:spcBef>
        <a:spcAft>
          <a:spcPct val="0"/>
        </a:spcAft>
        <a:buFont typeface="Wingdings" charset="0"/>
        <a:buChar char="§"/>
        <a:defRPr sz="16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lnSpc>
          <a:spcPct val="150000"/>
        </a:lnSpc>
        <a:spcBef>
          <a:spcPct val="0"/>
        </a:spcBef>
        <a:spcAft>
          <a:spcPct val="0"/>
        </a:spcAft>
        <a:buFont typeface="Wingdings" charset="0"/>
        <a:buChar char="§"/>
        <a:defRPr sz="16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lnSpc>
          <a:spcPct val="150000"/>
        </a:lnSpc>
        <a:spcBef>
          <a:spcPct val="0"/>
        </a:spcBef>
        <a:spcAft>
          <a:spcPct val="0"/>
        </a:spcAft>
        <a:buFont typeface="Wingdings" charset="0"/>
        <a:buChar char="§"/>
        <a:defRPr sz="16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lnSpc>
          <a:spcPct val="150000"/>
        </a:lnSpc>
        <a:spcBef>
          <a:spcPct val="0"/>
        </a:spcBef>
        <a:spcAft>
          <a:spcPct val="0"/>
        </a:spcAft>
        <a:buFont typeface="Wingdings" charset="0"/>
        <a:buChar char="§"/>
        <a:defRPr sz="16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lnSpc>
          <a:spcPct val="150000"/>
        </a:lnSpc>
        <a:spcBef>
          <a:spcPct val="0"/>
        </a:spcBef>
        <a:spcAft>
          <a:spcPct val="0"/>
        </a:spcAft>
        <a:buFont typeface="Wingdings" charset="0"/>
        <a:buChar char="§"/>
        <a:defRPr sz="16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s-E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363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ca-ES"/>
              <a:t>Feu clic aquí per editar l'estil de títol del patró</a:t>
            </a:r>
          </a:p>
        </p:txBody>
      </p:sp>
      <p:sp>
        <p:nvSpPr>
          <p:cNvPr id="45363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a-ES"/>
              <a:t>Feu clic aquí per editar els estils de text del patró</a:t>
            </a:r>
          </a:p>
          <a:p>
            <a:pPr lvl="1"/>
            <a:r>
              <a:rPr lang="ca-ES"/>
              <a:t>Segon nivell</a:t>
            </a:r>
          </a:p>
          <a:p>
            <a:pPr lvl="2"/>
            <a:r>
              <a:rPr lang="ca-ES"/>
              <a:t>Tercer nivell</a:t>
            </a:r>
          </a:p>
          <a:p>
            <a:pPr lvl="3"/>
            <a:r>
              <a:rPr lang="ca-ES"/>
              <a:t>Quart nivell</a:t>
            </a:r>
          </a:p>
          <a:p>
            <a:pPr lvl="4"/>
            <a:r>
              <a:rPr lang="ca-ES"/>
              <a:t>Cinquè nivell</a:t>
            </a:r>
          </a:p>
        </p:txBody>
      </p:sp>
      <p:sp>
        <p:nvSpPr>
          <p:cNvPr id="45363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fld id="{7AE0A1AE-6A42-0540-847D-7A1B7D3C2922}" type="datetime6">
              <a:rPr lang="ca-ES"/>
              <a:pPr/>
              <a:t>noviembre 12</a:t>
            </a:fld>
            <a:endParaRPr lang="ca-ES"/>
          </a:p>
        </p:txBody>
      </p:sp>
      <p:sp>
        <p:nvSpPr>
          <p:cNvPr id="45363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ca-ES"/>
          </a:p>
        </p:txBody>
      </p:sp>
      <p:sp>
        <p:nvSpPr>
          <p:cNvPr id="45363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596C301E-9438-5F4A-8927-8EEFE701373D}" type="slidenum">
              <a:rPr lang="ca-ES"/>
              <a:pPr/>
              <a:t>‹Nr.›</a:t>
            </a:fld>
            <a:endParaRPr lang="ca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5" r:id="rId1"/>
    <p:sldLayoutId id="2147483796" r:id="rId2"/>
    <p:sldLayoutId id="2147483797" r:id="rId3"/>
    <p:sldLayoutId id="2147483798" r:id="rId4"/>
    <p:sldLayoutId id="2147483799" r:id="rId5"/>
    <p:sldLayoutId id="2147483800" r:id="rId6"/>
    <p:sldLayoutId id="2147483801" r:id="rId7"/>
    <p:sldLayoutId id="2147483802" r:id="rId8"/>
    <p:sldLayoutId id="2147483803" r:id="rId9"/>
    <p:sldLayoutId id="2147483804" r:id="rId10"/>
    <p:sldLayoutId id="2147483805" r:id="rId11"/>
  </p:sldLayoutIdLst>
  <p:hf hdr="0" ftr="0" dt="0"/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s-E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158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ca-ES"/>
              <a:t>Feu clic aquí per editar l'estil de títol del patró</a:t>
            </a:r>
          </a:p>
        </p:txBody>
      </p:sp>
      <p:sp>
        <p:nvSpPr>
          <p:cNvPr id="45158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a-ES"/>
              <a:t>Feu clic aquí per editar els estils de text del patró</a:t>
            </a:r>
          </a:p>
          <a:p>
            <a:pPr lvl="1"/>
            <a:r>
              <a:rPr lang="ca-ES"/>
              <a:t>Segon nivell</a:t>
            </a:r>
          </a:p>
          <a:p>
            <a:pPr lvl="2"/>
            <a:r>
              <a:rPr lang="ca-ES"/>
              <a:t>Tercer nivell</a:t>
            </a:r>
          </a:p>
          <a:p>
            <a:pPr lvl="3"/>
            <a:r>
              <a:rPr lang="ca-ES"/>
              <a:t>Quart nivell</a:t>
            </a:r>
          </a:p>
          <a:p>
            <a:pPr lvl="4"/>
            <a:r>
              <a:rPr lang="ca-ES"/>
              <a:t>Cinquè nivell</a:t>
            </a:r>
          </a:p>
        </p:txBody>
      </p:sp>
      <p:sp>
        <p:nvSpPr>
          <p:cNvPr id="45158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fld id="{9C9077CF-2550-5640-BA33-25724F5E0572}" type="datetime6">
              <a:rPr lang="ca-ES"/>
              <a:pPr/>
              <a:t>noviembre 12</a:t>
            </a:fld>
            <a:endParaRPr lang="ca-ES"/>
          </a:p>
        </p:txBody>
      </p:sp>
      <p:sp>
        <p:nvSpPr>
          <p:cNvPr id="45158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ca-ES"/>
          </a:p>
        </p:txBody>
      </p:sp>
      <p:sp>
        <p:nvSpPr>
          <p:cNvPr id="45159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22283866-11B1-CF49-9D82-FAC7DA7DA585}" type="slidenum">
              <a:rPr lang="ca-ES"/>
              <a:pPr/>
              <a:t>‹Nr.›</a:t>
            </a:fld>
            <a:endParaRPr lang="ca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06" r:id="rId1"/>
    <p:sldLayoutId id="2147483807" r:id="rId2"/>
    <p:sldLayoutId id="2147483808" r:id="rId3"/>
    <p:sldLayoutId id="2147483809" r:id="rId4"/>
    <p:sldLayoutId id="2147483810" r:id="rId5"/>
    <p:sldLayoutId id="2147483811" r:id="rId6"/>
    <p:sldLayoutId id="2147483812" r:id="rId7"/>
    <p:sldLayoutId id="2147483813" r:id="rId8"/>
    <p:sldLayoutId id="2147483814" r:id="rId9"/>
    <p:sldLayoutId id="2147483815" r:id="rId10"/>
    <p:sldLayoutId id="2147483816" r:id="rId11"/>
  </p:sldLayoutIdLst>
  <p:hf hdr="0" ftr="0" dt="0"/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s-E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4" Type="http://schemas.openxmlformats.org/officeDocument/2006/relationships/image" Target="../media/image9.jpeg"/><Relationship Id="rId1" Type="http://schemas.openxmlformats.org/officeDocument/2006/relationships/slideLayout" Target="../slideLayouts/slideLayout68.xml"/><Relationship Id="rId2" Type="http://schemas.openxmlformats.org/officeDocument/2006/relationships/notesSlide" Target="../notesSlides/notesSlide8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8.xml"/><Relationship Id="rId2" Type="http://schemas.openxmlformats.org/officeDocument/2006/relationships/notesSlide" Target="../notesSlides/notesSlide9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4" Type="http://schemas.openxmlformats.org/officeDocument/2006/relationships/image" Target="../media/image11.jpeg"/><Relationship Id="rId1" Type="http://schemas.openxmlformats.org/officeDocument/2006/relationships/slideLayout" Target="../slideLayouts/slideLayout68.xml"/><Relationship Id="rId2" Type="http://schemas.openxmlformats.org/officeDocument/2006/relationships/notesSlide" Target="../notesSlides/notesSlide10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8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8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8.xml"/><Relationship Id="rId2" Type="http://schemas.openxmlformats.org/officeDocument/2006/relationships/notesSlide" Target="../notesSlides/notesSlide1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8.xml"/><Relationship Id="rId2" Type="http://schemas.openxmlformats.org/officeDocument/2006/relationships/notesSlide" Target="../notesSlides/notesSlide1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8.xml"/><Relationship Id="rId2" Type="http://schemas.openxmlformats.org/officeDocument/2006/relationships/notesSlide" Target="../notesSlides/notesSlide1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8.xml"/><Relationship Id="rId2" Type="http://schemas.openxmlformats.org/officeDocument/2006/relationships/notesSlide" Target="../notesSlides/notesSlide1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8.xml"/><Relationship Id="rId2" Type="http://schemas.openxmlformats.org/officeDocument/2006/relationships/notesSlide" Target="../notesSlides/notesSlide1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8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8.xml"/><Relationship Id="rId2" Type="http://schemas.openxmlformats.org/officeDocument/2006/relationships/notesSlide" Target="../notesSlides/notesSlide1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8.xml"/><Relationship Id="rId2" Type="http://schemas.openxmlformats.org/officeDocument/2006/relationships/notesSlide" Target="../notesSlides/notesSlide1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8.xml"/><Relationship Id="rId2" Type="http://schemas.openxmlformats.org/officeDocument/2006/relationships/notesSlide" Target="../notesSlides/notesSlide18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8.xml"/><Relationship Id="rId2" Type="http://schemas.openxmlformats.org/officeDocument/2006/relationships/notesSlide" Target="../notesSlides/notesSlide19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8.xml"/><Relationship Id="rId2" Type="http://schemas.openxmlformats.org/officeDocument/2006/relationships/notesSlide" Target="../notesSlides/notesSlide20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4" Type="http://schemas.openxmlformats.org/officeDocument/2006/relationships/image" Target="../media/image13.jpeg"/><Relationship Id="rId1" Type="http://schemas.openxmlformats.org/officeDocument/2006/relationships/slideLayout" Target="../slideLayouts/slideLayout68.xml"/><Relationship Id="rId2" Type="http://schemas.openxmlformats.org/officeDocument/2006/relationships/notesSlide" Target="../notesSlides/notesSlide2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4" Type="http://schemas.openxmlformats.org/officeDocument/2006/relationships/image" Target="../media/image15.jpeg"/><Relationship Id="rId1" Type="http://schemas.openxmlformats.org/officeDocument/2006/relationships/slideLayout" Target="../slideLayouts/slideLayout68.xml"/><Relationship Id="rId2" Type="http://schemas.openxmlformats.org/officeDocument/2006/relationships/notesSlide" Target="../notesSlides/notesSlide2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4" Type="http://schemas.openxmlformats.org/officeDocument/2006/relationships/image" Target="../media/image17.jpeg"/><Relationship Id="rId1" Type="http://schemas.openxmlformats.org/officeDocument/2006/relationships/slideLayout" Target="../slideLayouts/slideLayout68.xml"/><Relationship Id="rId2" Type="http://schemas.openxmlformats.org/officeDocument/2006/relationships/notesSlide" Target="../notesSlides/notesSlide23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8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8.xml"/><Relationship Id="rId2" Type="http://schemas.openxmlformats.org/officeDocument/2006/relationships/notesSlide" Target="../notesSlides/notesSlide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8.xml"/><Relationship Id="rId2" Type="http://schemas.openxmlformats.org/officeDocument/2006/relationships/notesSlide" Target="../notesSlides/notesSlide24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8.xml"/><Relationship Id="rId2" Type="http://schemas.openxmlformats.org/officeDocument/2006/relationships/notesSlide" Target="../notesSlides/notesSlide25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8.xml"/><Relationship Id="rId2" Type="http://schemas.openxmlformats.org/officeDocument/2006/relationships/notesSlide" Target="../notesSlides/notesSlide26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8.xml"/><Relationship Id="rId2" Type="http://schemas.openxmlformats.org/officeDocument/2006/relationships/notesSlide" Target="../notesSlides/notesSlide27.xml"/><Relationship Id="rId3" Type="http://schemas.openxmlformats.org/officeDocument/2006/relationships/image" Target="../media/image18.jpe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4" Type="http://schemas.openxmlformats.org/officeDocument/2006/relationships/image" Target="../media/image18.jpeg"/><Relationship Id="rId1" Type="http://schemas.openxmlformats.org/officeDocument/2006/relationships/slideLayout" Target="../slideLayouts/slideLayout68.xml"/><Relationship Id="rId2" Type="http://schemas.openxmlformats.org/officeDocument/2006/relationships/notesSlide" Target="../notesSlides/notesSlide28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4" Type="http://schemas.openxmlformats.org/officeDocument/2006/relationships/image" Target="../media/image18.jpeg"/><Relationship Id="rId5" Type="http://schemas.openxmlformats.org/officeDocument/2006/relationships/image" Target="../media/image20.jpeg"/><Relationship Id="rId1" Type="http://schemas.openxmlformats.org/officeDocument/2006/relationships/slideLayout" Target="../slideLayouts/slideLayout68.xml"/><Relationship Id="rId2" Type="http://schemas.openxmlformats.org/officeDocument/2006/relationships/notesSlide" Target="../notesSlides/notesSlide29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4" Type="http://schemas.openxmlformats.org/officeDocument/2006/relationships/image" Target="../media/image18.jpeg"/><Relationship Id="rId5" Type="http://schemas.openxmlformats.org/officeDocument/2006/relationships/image" Target="../media/image21.jpeg"/><Relationship Id="rId6" Type="http://schemas.openxmlformats.org/officeDocument/2006/relationships/image" Target="../media/image20.jpeg"/><Relationship Id="rId1" Type="http://schemas.openxmlformats.org/officeDocument/2006/relationships/slideLayout" Target="../slideLayouts/slideLayout68.xml"/><Relationship Id="rId2" Type="http://schemas.openxmlformats.org/officeDocument/2006/relationships/notesSlide" Target="../notesSlides/notesSlide30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8.xml"/><Relationship Id="rId2" Type="http://schemas.openxmlformats.org/officeDocument/2006/relationships/notesSlide" Target="../notesSlides/notesSlide31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8.xml"/><Relationship Id="rId2" Type="http://schemas.openxmlformats.org/officeDocument/2006/relationships/notesSlide" Target="../notesSlides/notesSlide32.xml"/><Relationship Id="rId3" Type="http://schemas.openxmlformats.org/officeDocument/2006/relationships/image" Target="../media/image22.jpeg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8.xml"/><Relationship Id="rId2" Type="http://schemas.openxmlformats.org/officeDocument/2006/relationships/notesSlide" Target="../notesSlides/notesSlide33.xml"/><Relationship Id="rId3" Type="http://schemas.openxmlformats.org/officeDocument/2006/relationships/image" Target="../media/image22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8.xml"/><Relationship Id="rId2" Type="http://schemas.openxmlformats.org/officeDocument/2006/relationships/notesSlide" Target="../notesSlides/notesSlide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4" Type="http://schemas.openxmlformats.org/officeDocument/2006/relationships/image" Target="../media/image25.png"/><Relationship Id="rId5" Type="http://schemas.openxmlformats.org/officeDocument/2006/relationships/image" Target="../media/image26.png"/><Relationship Id="rId6" Type="http://schemas.openxmlformats.org/officeDocument/2006/relationships/image" Target="../media/image27.png"/><Relationship Id="rId7" Type="http://schemas.openxmlformats.org/officeDocument/2006/relationships/image" Target="../media/image28.jpeg"/><Relationship Id="rId8" Type="http://schemas.openxmlformats.org/officeDocument/2006/relationships/image" Target="../media/image29.jpeg"/><Relationship Id="rId9" Type="http://schemas.openxmlformats.org/officeDocument/2006/relationships/image" Target="../media/image30.jpeg"/><Relationship Id="rId1" Type="http://schemas.openxmlformats.org/officeDocument/2006/relationships/slideLayout" Target="../slideLayouts/slideLayout68.xml"/><Relationship Id="rId2" Type="http://schemas.openxmlformats.org/officeDocument/2006/relationships/image" Target="../media/image23.jpeg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8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8.xml"/><Relationship Id="rId2" Type="http://schemas.openxmlformats.org/officeDocument/2006/relationships/notesSlide" Target="../notesSlides/notesSlide34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8.xml"/><Relationship Id="rId2" Type="http://schemas.openxmlformats.org/officeDocument/2006/relationships/notesSlide" Target="../notesSlides/notesSlide35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8.xml"/><Relationship Id="rId2" Type="http://schemas.openxmlformats.org/officeDocument/2006/relationships/notesSlide" Target="../notesSlides/notesSlide36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8.xml"/><Relationship Id="rId2" Type="http://schemas.openxmlformats.org/officeDocument/2006/relationships/notesSlide" Target="../notesSlides/notesSlide37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8.xml"/><Relationship Id="rId2" Type="http://schemas.openxmlformats.org/officeDocument/2006/relationships/notesSlide" Target="../notesSlides/notesSlide38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8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8.xml"/><Relationship Id="rId2" Type="http://schemas.openxmlformats.org/officeDocument/2006/relationships/notesSlide" Target="../notesSlides/notesSlide39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8.xml"/><Relationship Id="rId2" Type="http://schemas.openxmlformats.org/officeDocument/2006/relationships/notesSlide" Target="../notesSlides/notesSlide40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8.xml"/><Relationship Id="rId2" Type="http://schemas.openxmlformats.org/officeDocument/2006/relationships/notesSlide" Target="../notesSlides/notesSlide3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8.xml"/><Relationship Id="rId2" Type="http://schemas.openxmlformats.org/officeDocument/2006/relationships/notesSlide" Target="../notesSlides/notesSlide41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8.xml"/><Relationship Id="rId2" Type="http://schemas.openxmlformats.org/officeDocument/2006/relationships/notesSlide" Target="../notesSlides/notesSlide4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8.xml"/><Relationship Id="rId2" Type="http://schemas.openxmlformats.org/officeDocument/2006/relationships/notesSlide" Target="../notesSlides/notesSlide43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8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8.xml"/><Relationship Id="rId2" Type="http://schemas.openxmlformats.org/officeDocument/2006/relationships/notesSlide" Target="../notesSlides/notesSlide44.xml"/><Relationship Id="rId3" Type="http://schemas.openxmlformats.org/officeDocument/2006/relationships/hyperlink" Target="http://www.paradigmafcm.com" TargetMode="Externa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8.xml"/><Relationship Id="rId2" Type="http://schemas.openxmlformats.org/officeDocument/2006/relationships/notesSlide" Target="../notesSlides/notesSlide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8.xml"/><Relationship Id="rId2" Type="http://schemas.openxmlformats.org/officeDocument/2006/relationships/notesSlide" Target="../notesSlides/notesSlide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8.xml"/><Relationship Id="rId2" Type="http://schemas.openxmlformats.org/officeDocument/2006/relationships/notesSlide" Target="../notesSlides/notesSlide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8.xml"/><Relationship Id="rId2" Type="http://schemas.openxmlformats.org/officeDocument/2006/relationships/notesSlide" Target="../notesSlides/notesSlide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0756" name="Rectangle 4"/>
          <p:cNvSpPr>
            <a:spLocks noGrp="1" noChangeArrowheads="1"/>
          </p:cNvSpPr>
          <p:nvPr>
            <p:ph type="ctrTitle"/>
          </p:nvPr>
        </p:nvSpPr>
        <p:spPr>
          <a:xfrm>
            <a:off x="790575" y="2092325"/>
            <a:ext cx="7542213" cy="641350"/>
          </a:xfrm>
        </p:spPr>
        <p:txBody>
          <a:bodyPr/>
          <a:lstStyle/>
          <a:p>
            <a:r>
              <a:rPr lang="ca-ES" dirty="0" smtClean="0"/>
              <a:t>Principis de màrqueting</a:t>
            </a:r>
            <a:endParaRPr lang="ca-ES" dirty="0"/>
          </a:p>
        </p:txBody>
      </p:sp>
      <p:sp>
        <p:nvSpPr>
          <p:cNvPr id="330757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790575" y="2700338"/>
            <a:ext cx="7542213" cy="571951"/>
          </a:xfrm>
        </p:spPr>
        <p:txBody>
          <a:bodyPr/>
          <a:lstStyle/>
          <a:p>
            <a:r>
              <a:rPr lang="es-ES" dirty="0" smtClean="0"/>
              <a:t>P</a:t>
            </a:r>
            <a:r>
              <a:rPr lang="ca-ES" dirty="0" err="1" smtClean="0"/>
              <a:t>er</a:t>
            </a:r>
            <a:r>
              <a:rPr lang="ca-ES" dirty="0" smtClean="0"/>
              <a:t> a empreses culturals</a:t>
            </a:r>
            <a:endParaRPr lang="ca-E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89" name="Picture 2" descr="lamuertedeamaliasacerdot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1900" y="1816377"/>
            <a:ext cx="2578100" cy="3902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890" name="Picture 4" descr="e643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1188" y="1816377"/>
            <a:ext cx="2598737" cy="396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6295287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1371600"/>
            <a:ext cx="7772400" cy="5275263"/>
          </a:xfrm>
        </p:spPr>
        <p:txBody>
          <a:bodyPr/>
          <a:lstStyle/>
          <a:p>
            <a:pPr eaLnBrk="1" hangingPunct="1">
              <a:lnSpc>
                <a:spcPct val="120000"/>
              </a:lnSpc>
            </a:pPr>
            <a:endParaRPr lang="ca-ES" sz="1800" dirty="0" smtClean="0">
              <a:latin typeface="Arial" charset="0"/>
              <a:ea typeface="ＭＳ Ｐゴシック" charset="0"/>
            </a:endParaRPr>
          </a:p>
          <a:p>
            <a:pPr eaLnBrk="1" hangingPunct="1">
              <a:lnSpc>
                <a:spcPct val="120000"/>
              </a:lnSpc>
            </a:pPr>
            <a:endParaRPr lang="ca-ES" sz="1800" dirty="0">
              <a:latin typeface="Arial" charset="0"/>
              <a:ea typeface="ＭＳ Ｐゴシック" charset="0"/>
            </a:endParaRPr>
          </a:p>
          <a:p>
            <a:pPr eaLnBrk="1" hangingPunct="1">
              <a:buFontTx/>
              <a:buNone/>
              <a:defRPr/>
            </a:pPr>
            <a:r>
              <a:rPr lang="es-ES_tradnl" sz="2400" b="0" dirty="0">
                <a:latin typeface="Arial" charset="0"/>
              </a:rPr>
              <a:t>Casos </a:t>
            </a:r>
            <a:r>
              <a:rPr lang="es-ES_tradnl" sz="2400" b="0" dirty="0" err="1">
                <a:latin typeface="Arial" charset="0"/>
              </a:rPr>
              <a:t>d’orientació</a:t>
            </a:r>
            <a:r>
              <a:rPr lang="es-ES_tradnl" sz="2400" b="0" dirty="0">
                <a:latin typeface="Arial" charset="0"/>
              </a:rPr>
              <a:t> </a:t>
            </a:r>
            <a:r>
              <a:rPr lang="es-ES_tradnl" sz="2400" b="0" dirty="0" smtClean="0">
                <a:latin typeface="Arial" charset="0"/>
              </a:rPr>
              <a:t>al </a:t>
            </a:r>
            <a:r>
              <a:rPr lang="es-ES_tradnl" sz="2400" b="0" dirty="0" err="1" smtClean="0">
                <a:latin typeface="Arial" charset="0"/>
              </a:rPr>
              <a:t>màrqueting</a:t>
            </a:r>
            <a:r>
              <a:rPr lang="es-ES_tradnl" altLang="ja-JP" sz="2400" b="0" dirty="0" smtClean="0">
                <a:latin typeface="Arial" charset="0"/>
              </a:rPr>
              <a:t>: </a:t>
            </a:r>
            <a:endParaRPr lang="es-ES_tradnl" altLang="ja-JP" sz="2400" b="0" dirty="0">
              <a:latin typeface="Arial" charset="0"/>
            </a:endParaRPr>
          </a:p>
          <a:p>
            <a:pPr eaLnBrk="1" hangingPunct="1">
              <a:buFontTx/>
              <a:buNone/>
              <a:defRPr/>
            </a:pPr>
            <a:r>
              <a:rPr lang="es-ES_tradnl" altLang="ja-JP" sz="2000" b="0" dirty="0">
                <a:latin typeface="Arial" charset="0"/>
              </a:rPr>
              <a:t>“Que </a:t>
            </a:r>
            <a:r>
              <a:rPr lang="es-ES_tradnl" altLang="ja-JP" sz="2000" b="0" dirty="0" err="1" smtClean="0">
                <a:latin typeface="Arial" charset="0"/>
              </a:rPr>
              <a:t>l’empresa</a:t>
            </a:r>
            <a:r>
              <a:rPr lang="es-ES_tradnl" altLang="ja-JP" sz="2000" b="0" dirty="0" smtClean="0">
                <a:latin typeface="Arial" charset="0"/>
              </a:rPr>
              <a:t> </a:t>
            </a:r>
            <a:r>
              <a:rPr lang="es-ES_tradnl" altLang="ja-JP" sz="2000" b="0" dirty="0" err="1" smtClean="0">
                <a:latin typeface="Arial" charset="0"/>
              </a:rPr>
              <a:t>produeixi</a:t>
            </a:r>
            <a:r>
              <a:rPr lang="es-ES_tradnl" altLang="ja-JP" sz="2000" b="0" dirty="0" smtClean="0">
                <a:latin typeface="Arial" charset="0"/>
              </a:rPr>
              <a:t> el que el </a:t>
            </a:r>
            <a:r>
              <a:rPr lang="es-ES_tradnl" altLang="ja-JP" sz="2000" b="0" dirty="0" err="1" smtClean="0">
                <a:latin typeface="Arial" charset="0"/>
              </a:rPr>
              <a:t>client</a:t>
            </a:r>
            <a:r>
              <a:rPr lang="es-ES_tradnl" altLang="ja-JP" sz="2000" b="0" dirty="0" smtClean="0">
                <a:latin typeface="Arial" charset="0"/>
              </a:rPr>
              <a:t> </a:t>
            </a:r>
            <a:r>
              <a:rPr lang="es-ES_tradnl" altLang="ja-JP" sz="2000" b="0" dirty="0" err="1" smtClean="0">
                <a:latin typeface="Arial" charset="0"/>
              </a:rPr>
              <a:t>vol</a:t>
            </a:r>
            <a:r>
              <a:rPr lang="es-ES_tradnl" altLang="ja-JP" sz="2000" b="0" dirty="0" smtClean="0">
                <a:latin typeface="Arial" charset="0"/>
              </a:rPr>
              <a:t>”</a:t>
            </a:r>
            <a:endParaRPr lang="es-ES_tradnl" altLang="ja-JP" sz="2000" b="0" dirty="0">
              <a:latin typeface="Arial" charset="0"/>
            </a:endParaRPr>
          </a:p>
          <a:p>
            <a:pPr eaLnBrk="1" hangingPunct="1">
              <a:buFontTx/>
              <a:buNone/>
              <a:defRPr/>
            </a:pPr>
            <a:endParaRPr lang="es-ES_tradnl" altLang="ja-JP" sz="2400" dirty="0">
              <a:latin typeface="Arial" charset="0"/>
            </a:endParaRPr>
          </a:p>
          <a:p>
            <a:pPr lvl="1" eaLnBrk="1" hangingPunct="1">
              <a:lnSpc>
                <a:spcPct val="120000"/>
              </a:lnSpc>
            </a:pPr>
            <a:endParaRPr lang="ca-ES" dirty="0">
              <a:latin typeface="Arial" charset="0"/>
              <a:ea typeface="ＭＳ Ｐゴシック" charset="0"/>
            </a:endParaRPr>
          </a:p>
        </p:txBody>
      </p:sp>
      <p:sp>
        <p:nvSpPr>
          <p:cNvPr id="6" name="Rectangle 2"/>
          <p:cNvSpPr>
            <a:spLocks noGrp="1" noChangeArrowheads="1"/>
          </p:cNvSpPr>
          <p:nvPr>
            <p:ph type="title"/>
          </p:nvPr>
        </p:nvSpPr>
        <p:spPr>
          <a:xfrm>
            <a:off x="574428" y="274638"/>
            <a:ext cx="8229600" cy="1143000"/>
          </a:xfrm>
        </p:spPr>
        <p:txBody>
          <a:bodyPr/>
          <a:lstStyle/>
          <a:p>
            <a:r>
              <a:rPr lang="ca-ES" dirty="0" smtClean="0"/>
              <a:t>Definicions</a:t>
            </a:r>
            <a:endParaRPr lang="ca-ES" dirty="0"/>
          </a:p>
        </p:txBody>
      </p:sp>
    </p:spTree>
    <p:extLst>
      <p:ext uri="{BB962C8B-B14F-4D97-AF65-F5344CB8AC3E}">
        <p14:creationId xmlns:p14="http://schemas.microsoft.com/office/powerpoint/2010/main" val="168985112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JUEGO ANGEL OK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4056" y="1875416"/>
            <a:ext cx="3886200" cy="388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3" descr="lachica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0256" y="1875416"/>
            <a:ext cx="2430463" cy="388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706535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2610" name="Rectangle 2"/>
          <p:cNvSpPr>
            <a:spLocks noGrp="1" noChangeArrowheads="1"/>
          </p:cNvSpPr>
          <p:nvPr>
            <p:ph type="title"/>
          </p:nvPr>
        </p:nvSpPr>
        <p:spPr>
          <a:xfrm>
            <a:off x="574428" y="274638"/>
            <a:ext cx="8229600" cy="1143000"/>
          </a:xfrm>
        </p:spPr>
        <p:txBody>
          <a:bodyPr/>
          <a:lstStyle/>
          <a:p>
            <a:r>
              <a:rPr lang="ca-ES" dirty="0" smtClean="0"/>
              <a:t>Estructura del pla de màrqueting</a:t>
            </a:r>
            <a:endParaRPr lang="ca-ES" dirty="0"/>
          </a:p>
        </p:txBody>
      </p:sp>
      <p:sp>
        <p:nvSpPr>
          <p:cNvPr id="10" name="Text Box 2"/>
          <p:cNvSpPr txBox="1">
            <a:spLocks noChangeArrowheads="1"/>
          </p:cNvSpPr>
          <p:nvPr/>
        </p:nvSpPr>
        <p:spPr bwMode="auto">
          <a:xfrm>
            <a:off x="3554658" y="1494416"/>
            <a:ext cx="2101156" cy="33855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ca-ES" sz="1600" dirty="0">
                <a:latin typeface="Arial" charset="0"/>
              </a:rPr>
              <a:t>oportunitat de </a:t>
            </a:r>
            <a:r>
              <a:rPr lang="ca-ES" sz="1600" dirty="0" smtClean="0">
                <a:latin typeface="Arial" charset="0"/>
              </a:rPr>
              <a:t>negoci</a:t>
            </a:r>
            <a:endParaRPr lang="ca-ES" sz="1600" dirty="0">
              <a:latin typeface="Arial" charset="0"/>
            </a:endParaRPr>
          </a:p>
        </p:txBody>
      </p:sp>
      <p:sp>
        <p:nvSpPr>
          <p:cNvPr id="11" name="Text Box 3"/>
          <p:cNvSpPr txBox="1">
            <a:spLocks noChangeArrowheads="1"/>
          </p:cNvSpPr>
          <p:nvPr/>
        </p:nvSpPr>
        <p:spPr bwMode="auto">
          <a:xfrm>
            <a:off x="4191000" y="2046989"/>
            <a:ext cx="812800" cy="33813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s-ES_tradnl" sz="1600">
                <a:latin typeface="Arial" charset="0"/>
              </a:rPr>
              <a:t>mercat</a:t>
            </a:r>
          </a:p>
        </p:txBody>
      </p:sp>
      <p:sp>
        <p:nvSpPr>
          <p:cNvPr id="12" name="Text Box 4"/>
          <p:cNvSpPr txBox="1">
            <a:spLocks noChangeArrowheads="1"/>
          </p:cNvSpPr>
          <p:nvPr/>
        </p:nvSpPr>
        <p:spPr bwMode="auto">
          <a:xfrm>
            <a:off x="3810000" y="2656589"/>
            <a:ext cx="1504950" cy="33813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s-ES_tradnl" sz="1600">
                <a:latin typeface="Arial" charset="0"/>
              </a:rPr>
              <a:t>posicionament</a:t>
            </a:r>
          </a:p>
        </p:txBody>
      </p:sp>
      <p:sp>
        <p:nvSpPr>
          <p:cNvPr id="17" name="Rectangle 9"/>
          <p:cNvSpPr>
            <a:spLocks noChangeArrowheads="1"/>
          </p:cNvSpPr>
          <p:nvPr/>
        </p:nvSpPr>
        <p:spPr bwMode="auto">
          <a:xfrm>
            <a:off x="3048000" y="1935864"/>
            <a:ext cx="3124200" cy="1219200"/>
          </a:xfrm>
          <a:prstGeom prst="rect">
            <a:avLst/>
          </a:prstGeom>
          <a:noFill/>
          <a:ln w="28575">
            <a:solidFill>
              <a:srgbClr val="871508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ca-ES"/>
          </a:p>
        </p:txBody>
      </p:sp>
      <p:sp>
        <p:nvSpPr>
          <p:cNvPr id="18" name="Text Box 10"/>
          <p:cNvSpPr txBox="1">
            <a:spLocks noChangeArrowheads="1"/>
          </p:cNvSpPr>
          <p:nvPr/>
        </p:nvSpPr>
        <p:spPr bwMode="auto">
          <a:xfrm rot="16247193">
            <a:off x="2116138" y="2402589"/>
            <a:ext cx="140652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s-ES_tradnl" sz="1400">
                <a:latin typeface="Arial" charset="0"/>
              </a:rPr>
              <a:t>marc estrat</a:t>
            </a:r>
            <a:r>
              <a:rPr lang="es-ES_tradnl" altLang="ja-JP" sz="1400">
                <a:latin typeface="Arial" charset="0"/>
              </a:rPr>
              <a:t>ègic</a:t>
            </a:r>
            <a:endParaRPr lang="es-ES_tradnl" sz="140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5884317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2610" name="Rectangle 2"/>
          <p:cNvSpPr>
            <a:spLocks noGrp="1" noChangeArrowheads="1"/>
          </p:cNvSpPr>
          <p:nvPr>
            <p:ph type="title"/>
          </p:nvPr>
        </p:nvSpPr>
        <p:spPr>
          <a:xfrm>
            <a:off x="574428" y="274638"/>
            <a:ext cx="8229600" cy="1143000"/>
          </a:xfrm>
        </p:spPr>
        <p:txBody>
          <a:bodyPr/>
          <a:lstStyle/>
          <a:p>
            <a:r>
              <a:rPr lang="ca-ES" dirty="0" smtClean="0"/>
              <a:t>Estructura del pla de màrqueting</a:t>
            </a:r>
            <a:endParaRPr lang="ca-ES" dirty="0"/>
          </a:p>
        </p:txBody>
      </p:sp>
      <p:sp>
        <p:nvSpPr>
          <p:cNvPr id="10" name="Text Box 2"/>
          <p:cNvSpPr txBox="1">
            <a:spLocks noChangeArrowheads="1"/>
          </p:cNvSpPr>
          <p:nvPr/>
        </p:nvSpPr>
        <p:spPr bwMode="auto">
          <a:xfrm>
            <a:off x="3554658" y="1494416"/>
            <a:ext cx="2101156" cy="33855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ca-ES" sz="1600" dirty="0">
                <a:latin typeface="Arial" charset="0"/>
              </a:rPr>
              <a:t>oportunitat de </a:t>
            </a:r>
            <a:r>
              <a:rPr lang="ca-ES" sz="1600" dirty="0" smtClean="0">
                <a:latin typeface="Arial" charset="0"/>
              </a:rPr>
              <a:t>negoci</a:t>
            </a:r>
            <a:endParaRPr lang="ca-ES" sz="1600" dirty="0">
              <a:latin typeface="Arial" charset="0"/>
            </a:endParaRPr>
          </a:p>
        </p:txBody>
      </p:sp>
      <p:sp>
        <p:nvSpPr>
          <p:cNvPr id="11" name="Text Box 3"/>
          <p:cNvSpPr txBox="1">
            <a:spLocks noChangeArrowheads="1"/>
          </p:cNvSpPr>
          <p:nvPr/>
        </p:nvSpPr>
        <p:spPr bwMode="auto">
          <a:xfrm>
            <a:off x="4191000" y="2046989"/>
            <a:ext cx="812800" cy="33813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s-ES_tradnl" sz="1600">
                <a:latin typeface="Arial" charset="0"/>
              </a:rPr>
              <a:t>mercat</a:t>
            </a:r>
          </a:p>
        </p:txBody>
      </p:sp>
      <p:sp>
        <p:nvSpPr>
          <p:cNvPr id="12" name="Text Box 4"/>
          <p:cNvSpPr txBox="1">
            <a:spLocks noChangeArrowheads="1"/>
          </p:cNvSpPr>
          <p:nvPr/>
        </p:nvSpPr>
        <p:spPr bwMode="auto">
          <a:xfrm>
            <a:off x="3810000" y="2656589"/>
            <a:ext cx="1504950" cy="33813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s-ES_tradnl" sz="1600">
                <a:latin typeface="Arial" charset="0"/>
              </a:rPr>
              <a:t>posicionament</a:t>
            </a:r>
          </a:p>
        </p:txBody>
      </p:sp>
      <p:sp>
        <p:nvSpPr>
          <p:cNvPr id="13" name="Text Box 5"/>
          <p:cNvSpPr txBox="1">
            <a:spLocks noChangeArrowheads="1"/>
          </p:cNvSpPr>
          <p:nvPr/>
        </p:nvSpPr>
        <p:spPr bwMode="auto">
          <a:xfrm>
            <a:off x="4068763" y="3612264"/>
            <a:ext cx="982662" cy="33813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s-ES_tradnl" sz="1600">
                <a:latin typeface="Arial" charset="0"/>
              </a:rPr>
              <a:t>producte</a:t>
            </a:r>
          </a:p>
        </p:txBody>
      </p:sp>
      <p:sp>
        <p:nvSpPr>
          <p:cNvPr id="14" name="Text Box 6"/>
          <p:cNvSpPr txBox="1">
            <a:spLocks noChangeArrowheads="1"/>
          </p:cNvSpPr>
          <p:nvPr/>
        </p:nvSpPr>
        <p:spPr bwMode="auto">
          <a:xfrm>
            <a:off x="4260850" y="4256789"/>
            <a:ext cx="622300" cy="3460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s-ES_tradnl" sz="1600">
                <a:latin typeface="Arial" charset="0"/>
              </a:rPr>
              <a:t>preu</a:t>
            </a:r>
          </a:p>
        </p:txBody>
      </p:sp>
      <p:sp>
        <p:nvSpPr>
          <p:cNvPr id="15" name="Text Box 7"/>
          <p:cNvSpPr txBox="1">
            <a:spLocks noChangeArrowheads="1"/>
          </p:cNvSpPr>
          <p:nvPr/>
        </p:nvSpPr>
        <p:spPr bwMode="auto">
          <a:xfrm>
            <a:off x="4000500" y="4866389"/>
            <a:ext cx="1143000" cy="3460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s-ES_tradnl" sz="1600">
                <a:latin typeface="Arial" charset="0"/>
              </a:rPr>
              <a:t>distribuci</a:t>
            </a:r>
            <a:r>
              <a:rPr lang="es-ES_tradnl" altLang="ja-JP" sz="1600">
                <a:latin typeface="Arial" charset="0"/>
              </a:rPr>
              <a:t>ó</a:t>
            </a:r>
            <a:endParaRPr lang="es-ES_tradnl" sz="1600">
              <a:latin typeface="Arial" charset="0"/>
            </a:endParaRPr>
          </a:p>
        </p:txBody>
      </p:sp>
      <p:sp>
        <p:nvSpPr>
          <p:cNvPr id="16" name="Text Box 8"/>
          <p:cNvSpPr txBox="1">
            <a:spLocks noChangeArrowheads="1"/>
          </p:cNvSpPr>
          <p:nvPr/>
        </p:nvSpPr>
        <p:spPr bwMode="auto">
          <a:xfrm>
            <a:off x="3886200" y="5517264"/>
            <a:ext cx="1322388" cy="33813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s-ES_tradnl" sz="1600">
                <a:latin typeface="Arial" charset="0"/>
              </a:rPr>
              <a:t>comunicaci</a:t>
            </a:r>
            <a:r>
              <a:rPr lang="es-ES_tradnl" altLang="ja-JP" sz="1600">
                <a:latin typeface="Arial" charset="0"/>
              </a:rPr>
              <a:t>ó</a:t>
            </a:r>
            <a:endParaRPr lang="es-ES_tradnl" sz="1600">
              <a:latin typeface="Arial" charset="0"/>
            </a:endParaRPr>
          </a:p>
        </p:txBody>
      </p:sp>
      <p:sp>
        <p:nvSpPr>
          <p:cNvPr id="17" name="Rectangle 9"/>
          <p:cNvSpPr>
            <a:spLocks noChangeArrowheads="1"/>
          </p:cNvSpPr>
          <p:nvPr/>
        </p:nvSpPr>
        <p:spPr bwMode="auto">
          <a:xfrm>
            <a:off x="3048000" y="1935864"/>
            <a:ext cx="3124200" cy="1219200"/>
          </a:xfrm>
          <a:prstGeom prst="rect">
            <a:avLst/>
          </a:prstGeom>
          <a:noFill/>
          <a:ln w="28575">
            <a:solidFill>
              <a:srgbClr val="871508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ca-ES"/>
          </a:p>
        </p:txBody>
      </p:sp>
      <p:sp>
        <p:nvSpPr>
          <p:cNvPr id="18" name="Text Box 10"/>
          <p:cNvSpPr txBox="1">
            <a:spLocks noChangeArrowheads="1"/>
          </p:cNvSpPr>
          <p:nvPr/>
        </p:nvSpPr>
        <p:spPr bwMode="auto">
          <a:xfrm rot="16247193">
            <a:off x="2116138" y="2402589"/>
            <a:ext cx="140652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s-ES_tradnl" sz="1400">
                <a:latin typeface="Arial" charset="0"/>
              </a:rPr>
              <a:t>marc estrat</a:t>
            </a:r>
            <a:r>
              <a:rPr lang="es-ES_tradnl" altLang="ja-JP" sz="1400">
                <a:latin typeface="Arial" charset="0"/>
              </a:rPr>
              <a:t>ègic</a:t>
            </a:r>
            <a:endParaRPr lang="es-ES_tradnl" sz="1400">
              <a:latin typeface="Arial" charset="0"/>
            </a:endParaRPr>
          </a:p>
        </p:txBody>
      </p:sp>
      <p:sp>
        <p:nvSpPr>
          <p:cNvPr id="19" name="Rectangle 11"/>
          <p:cNvSpPr>
            <a:spLocks noChangeArrowheads="1"/>
          </p:cNvSpPr>
          <p:nvPr/>
        </p:nvSpPr>
        <p:spPr bwMode="auto">
          <a:xfrm>
            <a:off x="3048000" y="3459864"/>
            <a:ext cx="3124200" cy="2590800"/>
          </a:xfrm>
          <a:prstGeom prst="rect">
            <a:avLst/>
          </a:prstGeom>
          <a:noFill/>
          <a:ln w="28575">
            <a:solidFill>
              <a:srgbClr val="871508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ca-ES"/>
          </a:p>
        </p:txBody>
      </p:sp>
      <p:sp>
        <p:nvSpPr>
          <p:cNvPr id="20" name="Text Box 12"/>
          <p:cNvSpPr txBox="1">
            <a:spLocks noChangeArrowheads="1"/>
          </p:cNvSpPr>
          <p:nvPr/>
        </p:nvSpPr>
        <p:spPr bwMode="auto">
          <a:xfrm rot="16247193">
            <a:off x="1941513" y="4498089"/>
            <a:ext cx="175577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s-ES_tradnl" sz="1400">
                <a:latin typeface="Arial" charset="0"/>
              </a:rPr>
              <a:t>variables d’actuaci</a:t>
            </a:r>
            <a:r>
              <a:rPr lang="es-ES_tradnl" altLang="ja-JP" sz="1400">
                <a:latin typeface="Arial" charset="0"/>
              </a:rPr>
              <a:t>ó</a:t>
            </a:r>
            <a:endParaRPr lang="es-ES_tradnl" sz="140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533717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90600" y="1412875"/>
            <a:ext cx="7772400" cy="4619625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</a:pPr>
            <a:endParaRPr lang="ca-ES" sz="2000">
              <a:latin typeface="Arial" charset="0"/>
              <a:ea typeface="ＭＳ Ｐゴシック" charset="0"/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ca-ES" sz="2000">
                <a:latin typeface="Arial" charset="0"/>
                <a:ea typeface="ＭＳ Ｐゴシック" charset="0"/>
              </a:rPr>
              <a:t>Conjunt de persones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ca-ES" sz="2000">
              <a:latin typeface="Arial" charset="0"/>
              <a:ea typeface="ＭＳ Ｐゴシック" charset="0"/>
            </a:endParaRPr>
          </a:p>
          <a:p>
            <a:pPr lvl="1" eaLnBrk="1" hangingPunct="1">
              <a:lnSpc>
                <a:spcPct val="90000"/>
              </a:lnSpc>
              <a:buFontTx/>
              <a:buNone/>
            </a:pPr>
            <a:r>
              <a:rPr lang="ca-ES" sz="2000">
                <a:latin typeface="Arial" charset="0"/>
                <a:ea typeface="ＭＳ Ｐゴシック" charset="0"/>
              </a:rPr>
              <a:t>… que necessiten un producte,</a:t>
            </a:r>
          </a:p>
          <a:p>
            <a:pPr lvl="1" eaLnBrk="1" hangingPunct="1">
              <a:lnSpc>
                <a:spcPct val="90000"/>
              </a:lnSpc>
              <a:buFontTx/>
              <a:buNone/>
            </a:pPr>
            <a:endParaRPr lang="ca-ES" sz="2000">
              <a:latin typeface="Arial" charset="0"/>
              <a:ea typeface="ＭＳ Ｐゴシック" charset="0"/>
            </a:endParaRPr>
          </a:p>
          <a:p>
            <a:pPr lvl="1" eaLnBrk="1" hangingPunct="1">
              <a:lnSpc>
                <a:spcPct val="90000"/>
              </a:lnSpc>
              <a:buFontTx/>
              <a:buNone/>
            </a:pPr>
            <a:r>
              <a:rPr lang="ca-ES" sz="2000">
                <a:latin typeface="Arial" charset="0"/>
                <a:ea typeface="ＭＳ Ｐゴシック" charset="0"/>
              </a:rPr>
              <a:t>… que poden desitjar comprar-lo,</a:t>
            </a:r>
          </a:p>
          <a:p>
            <a:pPr lvl="1" eaLnBrk="1" hangingPunct="1">
              <a:lnSpc>
                <a:spcPct val="90000"/>
              </a:lnSpc>
              <a:buFontTx/>
              <a:buNone/>
            </a:pPr>
            <a:endParaRPr lang="ca-ES" sz="2000">
              <a:latin typeface="Arial" charset="0"/>
              <a:ea typeface="ＭＳ Ｐゴシック" charset="0"/>
            </a:endParaRPr>
          </a:p>
          <a:p>
            <a:pPr lvl="1" eaLnBrk="1" hangingPunct="1">
              <a:lnSpc>
                <a:spcPct val="90000"/>
              </a:lnSpc>
              <a:buFontTx/>
              <a:buNone/>
            </a:pPr>
            <a:r>
              <a:rPr lang="ca-ES" sz="2000">
                <a:latin typeface="Arial" charset="0"/>
                <a:ea typeface="ＭＳ Ｐゴシック" charset="0"/>
              </a:rPr>
              <a:t>… que tenen capacitat per fer-ho.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s-ES_tradnl" sz="2000">
              <a:latin typeface="Arial" charset="0"/>
              <a:ea typeface="ＭＳ Ｐゴシック" charset="0"/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s-ES_tradnl" sz="2000">
              <a:latin typeface="Arial" charset="0"/>
              <a:ea typeface="ＭＳ Ｐゴシック" charset="0"/>
            </a:endParaRPr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a-ES" dirty="0" smtClean="0"/>
              <a:t>El mercat</a:t>
            </a:r>
            <a:endParaRPr lang="ca-ES" dirty="0"/>
          </a:p>
        </p:txBody>
      </p:sp>
    </p:spTree>
    <p:extLst>
      <p:ext uri="{BB962C8B-B14F-4D97-AF65-F5344CB8AC3E}">
        <p14:creationId xmlns:p14="http://schemas.microsoft.com/office/powerpoint/2010/main" val="50003198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69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4213" y="1412875"/>
            <a:ext cx="7772400" cy="4619625"/>
          </a:xfrm>
        </p:spPr>
        <p:txBody>
          <a:bodyPr/>
          <a:lstStyle/>
          <a:p>
            <a:pPr marL="0" indent="0" eaLnBrk="1" hangingPunct="1">
              <a:buFontTx/>
              <a:buNone/>
            </a:pPr>
            <a:endParaRPr lang="es-ES_tradnl" sz="2000" dirty="0">
              <a:latin typeface="Arial" charset="0"/>
              <a:ea typeface="ＭＳ Ｐゴシック" charset="0"/>
            </a:endParaRPr>
          </a:p>
          <a:p>
            <a:pPr marL="0" indent="0" eaLnBrk="1" hangingPunct="1">
              <a:buFontTx/>
              <a:buNone/>
            </a:pPr>
            <a:r>
              <a:rPr lang="ca-ES" sz="2000" b="0" dirty="0">
                <a:latin typeface="Arial" charset="0"/>
                <a:ea typeface="ＭＳ Ｐゴシック" charset="0"/>
              </a:rPr>
              <a:t>Mercat</a:t>
            </a:r>
            <a:r>
              <a:rPr lang="ca-ES" sz="2000" dirty="0">
                <a:latin typeface="Arial" charset="0"/>
                <a:ea typeface="ＭＳ Ｐゴシック" charset="0"/>
              </a:rPr>
              <a:t> ACTUAL </a:t>
            </a:r>
            <a:r>
              <a:rPr lang="ca-ES" sz="2000" b="0" dirty="0">
                <a:latin typeface="Arial" charset="0"/>
                <a:ea typeface="ＭＳ Ｐゴシック" charset="0"/>
              </a:rPr>
              <a:t>(el que tenim) </a:t>
            </a:r>
            <a:endParaRPr lang="ca-ES" sz="2000" b="0" dirty="0" smtClean="0">
              <a:latin typeface="Arial" charset="0"/>
              <a:ea typeface="ＭＳ Ｐゴシック" charset="0"/>
            </a:endParaRPr>
          </a:p>
          <a:p>
            <a:pPr marL="0" indent="0" eaLnBrk="1" hangingPunct="1">
              <a:buFontTx/>
              <a:buNone/>
            </a:pPr>
            <a:r>
              <a:rPr lang="ca-ES" sz="2000" b="0" dirty="0" smtClean="0">
                <a:latin typeface="Arial" charset="0"/>
                <a:ea typeface="ＭＳ Ｐゴシック" charset="0"/>
              </a:rPr>
              <a:t>                vs</a:t>
            </a:r>
            <a:r>
              <a:rPr lang="ca-ES" sz="2000" b="0" dirty="0">
                <a:latin typeface="Arial" charset="0"/>
                <a:ea typeface="ＭＳ Ｐゴシック" charset="0"/>
              </a:rPr>
              <a:t>. </a:t>
            </a:r>
            <a:endParaRPr lang="ca-ES" sz="2000" b="0" dirty="0" smtClean="0">
              <a:latin typeface="Arial" charset="0"/>
              <a:ea typeface="ＭＳ Ｐゴシック" charset="0"/>
            </a:endParaRPr>
          </a:p>
          <a:p>
            <a:pPr marL="0" indent="0" eaLnBrk="1" hangingPunct="1">
              <a:buFontTx/>
              <a:buNone/>
            </a:pPr>
            <a:r>
              <a:rPr lang="ca-ES" sz="2000" b="0" dirty="0" smtClean="0">
                <a:latin typeface="Arial" charset="0"/>
                <a:ea typeface="ＭＳ Ｐゴシック" charset="0"/>
              </a:rPr>
              <a:t>Mercat</a:t>
            </a:r>
            <a:r>
              <a:rPr lang="ca-ES" sz="2000" dirty="0" smtClean="0">
                <a:latin typeface="Arial" charset="0"/>
                <a:ea typeface="ＭＳ Ｐゴシック" charset="0"/>
              </a:rPr>
              <a:t> </a:t>
            </a:r>
            <a:r>
              <a:rPr lang="ca-ES" sz="2000" dirty="0">
                <a:latin typeface="Arial" charset="0"/>
                <a:ea typeface="ＭＳ Ｐゴシック" charset="0"/>
              </a:rPr>
              <a:t>POTENCIAL </a:t>
            </a:r>
            <a:r>
              <a:rPr lang="ca-ES" sz="2000" b="0" dirty="0">
                <a:latin typeface="Arial" charset="0"/>
                <a:ea typeface="ＭＳ Ｐゴシック" charset="0"/>
              </a:rPr>
              <a:t>(mercat al qual podem arribar)</a:t>
            </a:r>
          </a:p>
          <a:p>
            <a:pPr marL="0" indent="0" eaLnBrk="1" hangingPunct="1">
              <a:buFontTx/>
              <a:buNone/>
            </a:pPr>
            <a:endParaRPr lang="ca-ES" sz="2000" dirty="0">
              <a:latin typeface="Arial" charset="0"/>
              <a:ea typeface="ＭＳ Ｐゴシック" charset="0"/>
            </a:endParaRPr>
          </a:p>
          <a:p>
            <a:pPr marL="0" indent="0" eaLnBrk="1" hangingPunct="1">
              <a:buFontTx/>
              <a:buNone/>
            </a:pPr>
            <a:endParaRPr lang="ca-ES" sz="2000" dirty="0">
              <a:latin typeface="Arial" charset="0"/>
              <a:ea typeface="ＭＳ Ｐゴシック" charset="0"/>
            </a:endParaRPr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a-ES" dirty="0" smtClean="0"/>
              <a:t>El mercat</a:t>
            </a:r>
            <a:endParaRPr lang="ca-ES" dirty="0"/>
          </a:p>
        </p:txBody>
      </p:sp>
    </p:spTree>
    <p:extLst>
      <p:ext uri="{BB962C8B-B14F-4D97-AF65-F5344CB8AC3E}">
        <p14:creationId xmlns:p14="http://schemas.microsoft.com/office/powerpoint/2010/main" val="84599261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69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4213" y="1412875"/>
            <a:ext cx="7772400" cy="4619625"/>
          </a:xfrm>
        </p:spPr>
        <p:txBody>
          <a:bodyPr/>
          <a:lstStyle/>
          <a:p>
            <a:pPr marL="0" indent="0" eaLnBrk="1" hangingPunct="1">
              <a:buFontTx/>
              <a:buNone/>
            </a:pPr>
            <a:endParaRPr lang="es-ES_tradnl" sz="2000" dirty="0">
              <a:latin typeface="Arial" charset="0"/>
              <a:ea typeface="ＭＳ Ｐゴシック" charset="0"/>
            </a:endParaRPr>
          </a:p>
          <a:p>
            <a:pPr marL="0" indent="0" eaLnBrk="1" hangingPunct="1">
              <a:buFontTx/>
              <a:buNone/>
            </a:pPr>
            <a:r>
              <a:rPr lang="ca-ES" sz="2000" b="0" dirty="0">
                <a:latin typeface="Arial" charset="0"/>
                <a:ea typeface="ＭＳ Ｐゴシック" charset="0"/>
              </a:rPr>
              <a:t>Mercat</a:t>
            </a:r>
            <a:r>
              <a:rPr lang="ca-ES" sz="2000" dirty="0">
                <a:latin typeface="Arial" charset="0"/>
                <a:ea typeface="ＭＳ Ｐゴシック" charset="0"/>
              </a:rPr>
              <a:t> ACTUAL </a:t>
            </a:r>
            <a:r>
              <a:rPr lang="ca-ES" sz="2000" b="0" dirty="0">
                <a:latin typeface="Arial" charset="0"/>
                <a:ea typeface="ＭＳ Ｐゴシック" charset="0"/>
              </a:rPr>
              <a:t>(el que tenim) </a:t>
            </a:r>
            <a:endParaRPr lang="ca-ES" sz="2000" b="0" dirty="0" smtClean="0">
              <a:latin typeface="Arial" charset="0"/>
              <a:ea typeface="ＭＳ Ｐゴシック" charset="0"/>
            </a:endParaRPr>
          </a:p>
          <a:p>
            <a:pPr marL="0" indent="0" eaLnBrk="1" hangingPunct="1">
              <a:buFontTx/>
              <a:buNone/>
            </a:pPr>
            <a:r>
              <a:rPr lang="ca-ES" sz="2000" b="0" dirty="0" smtClean="0">
                <a:latin typeface="Arial" charset="0"/>
                <a:ea typeface="ＭＳ Ｐゴシック" charset="0"/>
              </a:rPr>
              <a:t>                vs</a:t>
            </a:r>
            <a:r>
              <a:rPr lang="ca-ES" sz="2000" b="0" dirty="0">
                <a:latin typeface="Arial" charset="0"/>
                <a:ea typeface="ＭＳ Ｐゴシック" charset="0"/>
              </a:rPr>
              <a:t>. </a:t>
            </a:r>
            <a:endParaRPr lang="ca-ES" sz="2000" b="0" dirty="0" smtClean="0">
              <a:latin typeface="Arial" charset="0"/>
              <a:ea typeface="ＭＳ Ｐゴシック" charset="0"/>
            </a:endParaRPr>
          </a:p>
          <a:p>
            <a:pPr marL="0" indent="0" eaLnBrk="1" hangingPunct="1">
              <a:buFontTx/>
              <a:buNone/>
            </a:pPr>
            <a:r>
              <a:rPr lang="ca-ES" sz="2000" b="0" dirty="0" smtClean="0">
                <a:latin typeface="Arial" charset="0"/>
                <a:ea typeface="ＭＳ Ｐゴシック" charset="0"/>
              </a:rPr>
              <a:t>Mercat</a:t>
            </a:r>
            <a:r>
              <a:rPr lang="ca-ES" sz="2000" dirty="0" smtClean="0">
                <a:latin typeface="Arial" charset="0"/>
                <a:ea typeface="ＭＳ Ｐゴシック" charset="0"/>
              </a:rPr>
              <a:t> </a:t>
            </a:r>
            <a:r>
              <a:rPr lang="ca-ES" sz="2000" dirty="0">
                <a:latin typeface="Arial" charset="0"/>
                <a:ea typeface="ＭＳ Ｐゴシック" charset="0"/>
              </a:rPr>
              <a:t>POTENCIAL </a:t>
            </a:r>
            <a:r>
              <a:rPr lang="ca-ES" sz="2000" b="0" dirty="0">
                <a:latin typeface="Arial" charset="0"/>
                <a:ea typeface="ＭＳ Ｐゴシック" charset="0"/>
              </a:rPr>
              <a:t>(mercat al qual podem arribar</a:t>
            </a:r>
            <a:r>
              <a:rPr lang="ca-ES" sz="2000" b="0" dirty="0" smtClean="0">
                <a:latin typeface="Arial" charset="0"/>
                <a:ea typeface="ＭＳ Ｐゴシック" charset="0"/>
              </a:rPr>
              <a:t>)</a:t>
            </a:r>
          </a:p>
          <a:p>
            <a:pPr marL="0" indent="0" eaLnBrk="1" hangingPunct="1">
              <a:buFontTx/>
              <a:buNone/>
            </a:pPr>
            <a:endParaRPr lang="ca-ES" sz="2000" b="0" dirty="0" smtClean="0">
              <a:latin typeface="Arial" charset="0"/>
              <a:ea typeface="ＭＳ Ｐゴシック" charset="0"/>
            </a:endParaRPr>
          </a:p>
          <a:p>
            <a:pPr marL="0" indent="0" eaLnBrk="1" hangingPunct="1">
              <a:buFontTx/>
              <a:buNone/>
            </a:pPr>
            <a:endParaRPr lang="ca-ES" sz="2000" b="0" dirty="0">
              <a:latin typeface="Arial" charset="0"/>
              <a:ea typeface="ＭＳ Ｐゴシック" charset="0"/>
            </a:endParaRPr>
          </a:p>
          <a:p>
            <a:pPr marL="0" indent="0" eaLnBrk="1" hangingPunct="1">
              <a:buFontTx/>
              <a:buNone/>
            </a:pPr>
            <a:r>
              <a:rPr lang="ca-ES" sz="2000" b="0" dirty="0" smtClean="0">
                <a:latin typeface="Arial" charset="0"/>
                <a:ea typeface="ＭＳ Ｐゴシック" charset="0"/>
              </a:rPr>
              <a:t>El mercat són </a:t>
            </a:r>
            <a:r>
              <a:rPr lang="ca-ES" sz="2000" dirty="0" smtClean="0">
                <a:latin typeface="Arial" charset="0"/>
                <a:ea typeface="ＭＳ Ｐゴシック" charset="0"/>
              </a:rPr>
              <a:t>persones</a:t>
            </a:r>
            <a:r>
              <a:rPr lang="ca-ES" sz="2000" b="0" dirty="0" smtClean="0">
                <a:latin typeface="Arial" charset="0"/>
                <a:ea typeface="ＭＳ Ｐゴシック" charset="0"/>
              </a:rPr>
              <a:t>, no unitats ni milions d’euros.</a:t>
            </a:r>
          </a:p>
          <a:p>
            <a:pPr marL="0" indent="0" eaLnBrk="1" hangingPunct="1">
              <a:buFontTx/>
              <a:buNone/>
            </a:pPr>
            <a:r>
              <a:rPr lang="ca-ES" sz="2000" b="0" dirty="0" smtClean="0">
                <a:latin typeface="Arial" charset="0"/>
                <a:ea typeface="ＭＳ Ｐゴシック" charset="0"/>
              </a:rPr>
              <a:t>Hi ha mercats </a:t>
            </a:r>
            <a:r>
              <a:rPr lang="ca-ES" sz="2000" dirty="0" smtClean="0">
                <a:latin typeface="Arial" charset="0"/>
                <a:ea typeface="ＭＳ Ｐゴシック" charset="0"/>
              </a:rPr>
              <a:t>finalistes</a:t>
            </a:r>
            <a:r>
              <a:rPr lang="ca-ES" sz="2000" b="0" dirty="0" smtClean="0">
                <a:latin typeface="Arial" charset="0"/>
                <a:ea typeface="ＭＳ Ｐゴシック" charset="0"/>
              </a:rPr>
              <a:t> i mercats </a:t>
            </a:r>
            <a:r>
              <a:rPr lang="ca-ES" sz="2000" dirty="0" smtClean="0">
                <a:latin typeface="Arial" charset="0"/>
                <a:ea typeface="ＭＳ Ｐゴシック" charset="0"/>
              </a:rPr>
              <a:t>d’intermediació.</a:t>
            </a:r>
            <a:endParaRPr lang="ca-ES" sz="2000" dirty="0">
              <a:latin typeface="Arial" charset="0"/>
              <a:ea typeface="ＭＳ Ｐゴシック" charset="0"/>
            </a:endParaRPr>
          </a:p>
          <a:p>
            <a:pPr marL="0" indent="0" eaLnBrk="1" hangingPunct="1">
              <a:buFontTx/>
              <a:buNone/>
            </a:pPr>
            <a:endParaRPr lang="ca-ES" sz="2000" dirty="0">
              <a:latin typeface="Arial" charset="0"/>
              <a:ea typeface="ＭＳ Ｐゴシック" charset="0"/>
            </a:endParaRPr>
          </a:p>
          <a:p>
            <a:pPr marL="0" indent="0" eaLnBrk="1" hangingPunct="1">
              <a:buFontTx/>
              <a:buNone/>
            </a:pPr>
            <a:endParaRPr lang="ca-ES" sz="2000" dirty="0">
              <a:latin typeface="Arial" charset="0"/>
              <a:ea typeface="ＭＳ Ｐゴシック" charset="0"/>
            </a:endParaRPr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a-ES" dirty="0" smtClean="0"/>
              <a:t>El mercat</a:t>
            </a:r>
            <a:endParaRPr lang="ca-ES" dirty="0"/>
          </a:p>
        </p:txBody>
      </p:sp>
    </p:spTree>
    <p:extLst>
      <p:ext uri="{BB962C8B-B14F-4D97-AF65-F5344CB8AC3E}">
        <p14:creationId xmlns:p14="http://schemas.microsoft.com/office/powerpoint/2010/main" val="203251552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69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4213" y="1595981"/>
            <a:ext cx="7772400" cy="4436519"/>
          </a:xfrm>
        </p:spPr>
        <p:txBody>
          <a:bodyPr/>
          <a:lstStyle/>
          <a:p>
            <a:r>
              <a:rPr lang="ca-ES" sz="2000" b="0" dirty="0">
                <a:latin typeface="Arial" charset="0"/>
                <a:ea typeface="ＭＳ Ｐゴシック" charset="0"/>
              </a:rPr>
              <a:t>És un concepte que pretén conèixer millor les necessitats i desitjos del consumidor, i permet ser molt més incisiu en l’estratègia. </a:t>
            </a:r>
          </a:p>
          <a:p>
            <a:pPr marL="0" indent="0" eaLnBrk="1" hangingPunct="1">
              <a:buFontTx/>
              <a:buNone/>
            </a:pPr>
            <a:endParaRPr lang="es-ES_tradnl" sz="2000" dirty="0">
              <a:latin typeface="Arial" charset="0"/>
              <a:ea typeface="ＭＳ Ｐゴシック" charset="0"/>
            </a:endParaRPr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a-ES" dirty="0" smtClean="0"/>
              <a:t>La segmentació del mercat</a:t>
            </a:r>
            <a:endParaRPr lang="ca-ES" dirty="0"/>
          </a:p>
        </p:txBody>
      </p:sp>
    </p:spTree>
    <p:extLst>
      <p:ext uri="{BB962C8B-B14F-4D97-AF65-F5344CB8AC3E}">
        <p14:creationId xmlns:p14="http://schemas.microsoft.com/office/powerpoint/2010/main" val="89958305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69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4213" y="1595981"/>
            <a:ext cx="7772400" cy="4436519"/>
          </a:xfrm>
        </p:spPr>
        <p:txBody>
          <a:bodyPr/>
          <a:lstStyle/>
          <a:p>
            <a:r>
              <a:rPr lang="ca-ES" sz="2000" b="0" dirty="0">
                <a:latin typeface="Arial" charset="0"/>
                <a:ea typeface="ＭＳ Ｐゴシック" charset="0"/>
              </a:rPr>
              <a:t>És un concepte que pretén conèixer millor les necessitats i desitjos del consumidor, i permet ser molt més incisiu en l’estratègia</a:t>
            </a:r>
            <a:r>
              <a:rPr lang="ca-ES" sz="2000" b="0" dirty="0" smtClean="0">
                <a:latin typeface="Arial" charset="0"/>
                <a:ea typeface="ＭＳ Ｐゴシック" charset="0"/>
              </a:rPr>
              <a:t>.</a:t>
            </a:r>
          </a:p>
          <a:p>
            <a:endParaRPr lang="ca-ES" sz="2000" b="0" dirty="0">
              <a:latin typeface="Arial" charset="0"/>
              <a:ea typeface="ＭＳ Ｐゴシック" charset="0"/>
            </a:endParaRPr>
          </a:p>
          <a:p>
            <a:r>
              <a:rPr lang="ca-ES" sz="2000" b="0" dirty="0" smtClean="0">
                <a:latin typeface="Arial" charset="0"/>
                <a:ea typeface="ＭＳ Ｐゴシック" charset="0"/>
              </a:rPr>
              <a:t>És el pas intermedi entre crear un màrqueting mix individual per a cada consumidor i un sol màrqueting mix per a tots («</a:t>
            </a:r>
            <a:r>
              <a:rPr lang="ca-ES" altLang="ja-JP" sz="2000" b="0" i="1" dirty="0" err="1" smtClean="0">
                <a:latin typeface="Arial" charset="0"/>
                <a:ea typeface="ＭＳ Ｐゴシック" charset="0"/>
              </a:rPr>
              <a:t>café</a:t>
            </a:r>
            <a:r>
              <a:rPr lang="ca-ES" altLang="ja-JP" sz="2000" b="0" i="1" dirty="0" smtClean="0">
                <a:latin typeface="Arial" charset="0"/>
                <a:ea typeface="ＭＳ Ｐゴシック" charset="0"/>
              </a:rPr>
              <a:t> para </a:t>
            </a:r>
            <a:r>
              <a:rPr lang="ca-ES" altLang="ja-JP" sz="2000" b="0" i="1" dirty="0" err="1" smtClean="0">
                <a:latin typeface="Arial" charset="0"/>
                <a:ea typeface="ＭＳ Ｐゴシック" charset="0"/>
              </a:rPr>
              <a:t>todos</a:t>
            </a:r>
            <a:r>
              <a:rPr lang="ca-ES" sz="2000" b="0" dirty="0" smtClean="0">
                <a:latin typeface="Arial" charset="0"/>
                <a:ea typeface="ＭＳ Ｐゴシック" charset="0"/>
              </a:rPr>
              <a:t>»</a:t>
            </a:r>
            <a:r>
              <a:rPr lang="ca-ES" altLang="ja-JP" sz="2000" b="0" dirty="0" smtClean="0">
                <a:latin typeface="Arial" charset="0"/>
                <a:ea typeface="ＭＳ Ｐゴシック" charset="0"/>
              </a:rPr>
              <a:t>).</a:t>
            </a:r>
          </a:p>
          <a:p>
            <a:r>
              <a:rPr lang="ca-ES" sz="2000" b="0" dirty="0" smtClean="0">
                <a:latin typeface="Arial" charset="0"/>
                <a:ea typeface="ＭＳ Ｐゴシック" charset="0"/>
              </a:rPr>
              <a:t> </a:t>
            </a:r>
          </a:p>
          <a:p>
            <a:pPr marL="0" indent="0" eaLnBrk="1" hangingPunct="1">
              <a:buFontTx/>
              <a:buNone/>
            </a:pPr>
            <a:endParaRPr lang="es-ES_tradnl" sz="2000" dirty="0">
              <a:latin typeface="Arial" charset="0"/>
              <a:ea typeface="ＭＳ Ｐゴシック" charset="0"/>
            </a:endParaRPr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a-ES" dirty="0" smtClean="0"/>
              <a:t>La segmentació del mercat</a:t>
            </a:r>
            <a:endParaRPr lang="ca-ES" dirty="0"/>
          </a:p>
        </p:txBody>
      </p:sp>
    </p:spTree>
    <p:extLst>
      <p:ext uri="{BB962C8B-B14F-4D97-AF65-F5344CB8AC3E}">
        <p14:creationId xmlns:p14="http://schemas.microsoft.com/office/powerpoint/2010/main" val="332866712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2610" name="Rectangle 2"/>
          <p:cNvSpPr>
            <a:spLocks noGrp="1" noChangeArrowheads="1"/>
          </p:cNvSpPr>
          <p:nvPr>
            <p:ph type="title"/>
          </p:nvPr>
        </p:nvSpPr>
        <p:spPr>
          <a:xfrm>
            <a:off x="574428" y="274638"/>
            <a:ext cx="8229600" cy="1143000"/>
          </a:xfrm>
        </p:spPr>
        <p:txBody>
          <a:bodyPr/>
          <a:lstStyle/>
          <a:p>
            <a:r>
              <a:rPr lang="ca-ES" dirty="0" smtClean="0"/>
              <a:t>Estratègies de Comunicació </a:t>
            </a:r>
            <a:endParaRPr lang="ca-ES" dirty="0"/>
          </a:p>
        </p:txBody>
      </p:sp>
      <p:sp>
        <p:nvSpPr>
          <p:cNvPr id="4526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55076" y="1700213"/>
            <a:ext cx="7631723" cy="4425950"/>
          </a:xfrm>
        </p:spPr>
        <p:txBody>
          <a:bodyPr/>
          <a:lstStyle/>
          <a:p>
            <a:pPr>
              <a:buFontTx/>
              <a:buChar char="-"/>
            </a:pPr>
            <a:r>
              <a:rPr lang="es-ES_tradnl" sz="2000" dirty="0" err="1" smtClean="0">
                <a:latin typeface="Arial" charset="0"/>
                <a:ea typeface="ＭＳ Ｐゴシック" charset="0"/>
                <a:cs typeface="ＭＳ Ｐゴシック" charset="0"/>
              </a:rPr>
              <a:t>Definicions</a:t>
            </a:r>
            <a:r>
              <a:rPr lang="es-ES_tradnl" sz="2000" dirty="0" smtClean="0">
                <a:latin typeface="Arial" charset="0"/>
                <a:ea typeface="ＭＳ Ｐゴシック" charset="0"/>
                <a:cs typeface="ＭＳ Ｐゴシック" charset="0"/>
              </a:rPr>
              <a:t>.</a:t>
            </a:r>
          </a:p>
          <a:p>
            <a:pPr>
              <a:buFontTx/>
              <a:buChar char="-"/>
            </a:pPr>
            <a:r>
              <a:rPr lang="es-ES_tradnl" sz="2000" dirty="0" smtClean="0">
                <a:latin typeface="Arial" charset="0"/>
                <a:ea typeface="ＭＳ Ｐゴシック" charset="0"/>
                <a:cs typeface="ＭＳ Ｐゴシック" charset="0"/>
              </a:rPr>
              <a:t>Estructura del </a:t>
            </a:r>
            <a:r>
              <a:rPr lang="es-ES_tradnl" sz="2000" dirty="0" err="1" smtClean="0">
                <a:latin typeface="Arial" charset="0"/>
                <a:ea typeface="ＭＳ Ｐゴシック" charset="0"/>
                <a:cs typeface="ＭＳ Ｐゴシック" charset="0"/>
              </a:rPr>
              <a:t>pla</a:t>
            </a:r>
            <a:r>
              <a:rPr lang="es-ES_tradnl" sz="2000" dirty="0" smtClean="0">
                <a:latin typeface="Arial" charset="0"/>
                <a:ea typeface="ＭＳ Ｐゴシック" charset="0"/>
                <a:cs typeface="ＭＳ Ｐゴシック" charset="0"/>
              </a:rPr>
              <a:t> de </a:t>
            </a:r>
            <a:r>
              <a:rPr lang="es-ES_tradnl" sz="2000" dirty="0" err="1" smtClean="0">
                <a:latin typeface="Arial" charset="0"/>
                <a:ea typeface="ＭＳ Ｐゴシック" charset="0"/>
                <a:cs typeface="ＭＳ Ｐゴシック" charset="0"/>
              </a:rPr>
              <a:t>màrqueting</a:t>
            </a:r>
            <a:r>
              <a:rPr lang="es-ES_tradnl" sz="2000" dirty="0" smtClean="0">
                <a:latin typeface="Arial" charset="0"/>
                <a:ea typeface="ＭＳ Ｐゴシック" charset="0"/>
                <a:cs typeface="ＭＳ Ｐゴシック" charset="0"/>
              </a:rPr>
              <a:t>.</a:t>
            </a:r>
          </a:p>
          <a:p>
            <a:pPr>
              <a:buFontTx/>
              <a:buChar char="-"/>
            </a:pPr>
            <a:r>
              <a:rPr lang="es-ES_tradnl" sz="2000" dirty="0" smtClean="0">
                <a:latin typeface="Arial" charset="0"/>
                <a:ea typeface="ＭＳ Ｐゴシック" charset="0"/>
                <a:cs typeface="ＭＳ Ｐゴシック" charset="0"/>
              </a:rPr>
              <a:t>Marc </a:t>
            </a:r>
            <a:r>
              <a:rPr lang="es-ES_tradnl" sz="2000" dirty="0" err="1" smtClean="0">
                <a:latin typeface="Arial" charset="0"/>
                <a:ea typeface="ＭＳ Ｐゴシック" charset="0"/>
                <a:cs typeface="ＭＳ Ｐゴシック" charset="0"/>
              </a:rPr>
              <a:t>estratègic</a:t>
            </a:r>
            <a:r>
              <a:rPr lang="es-ES_tradnl" sz="2000" dirty="0" smtClean="0">
                <a:latin typeface="Arial" charset="0"/>
                <a:ea typeface="ＭＳ Ｐゴシック" charset="0"/>
                <a:cs typeface="ＭＳ Ｐゴシック" charset="0"/>
              </a:rPr>
              <a:t> del </a:t>
            </a:r>
            <a:r>
              <a:rPr lang="es-ES_tradnl" sz="2000" dirty="0" err="1" smtClean="0">
                <a:latin typeface="Arial" charset="0"/>
                <a:ea typeface="ＭＳ Ｐゴシック" charset="0"/>
                <a:cs typeface="ＭＳ Ｐゴシック" charset="0"/>
              </a:rPr>
              <a:t>pla</a:t>
            </a:r>
            <a:r>
              <a:rPr lang="es-ES_tradnl" sz="2000" dirty="0" smtClean="0">
                <a:latin typeface="Arial" charset="0"/>
                <a:ea typeface="ＭＳ Ｐゴシック" charset="0"/>
                <a:cs typeface="ＭＳ Ｐゴシック" charset="0"/>
              </a:rPr>
              <a:t>.</a:t>
            </a:r>
          </a:p>
          <a:p>
            <a:pPr>
              <a:buFontTx/>
              <a:buChar char="-"/>
            </a:pPr>
            <a:r>
              <a:rPr lang="es-ES_tradnl" sz="2000" dirty="0" err="1" smtClean="0">
                <a:latin typeface="Arial" charset="0"/>
                <a:ea typeface="ＭＳ Ｐゴシック" charset="0"/>
                <a:cs typeface="ＭＳ Ｐゴシック" charset="0"/>
              </a:rPr>
              <a:t>Elements</a:t>
            </a:r>
            <a:r>
              <a:rPr lang="es-ES_tradnl" sz="2000" dirty="0" smtClean="0">
                <a:latin typeface="Arial" charset="0"/>
                <a:ea typeface="ＭＳ Ｐゴシック" charset="0"/>
                <a:cs typeface="ＭＳ Ｐゴシック" charset="0"/>
              </a:rPr>
              <a:t> del </a:t>
            </a:r>
            <a:r>
              <a:rPr lang="es-ES_tradnl" sz="2000" dirty="0" err="1" smtClean="0">
                <a:latin typeface="Arial" charset="0"/>
                <a:ea typeface="ＭＳ Ｐゴシック" charset="0"/>
                <a:cs typeface="ＭＳ Ｐゴシック" charset="0"/>
              </a:rPr>
              <a:t>màrqueting</a:t>
            </a:r>
            <a:r>
              <a:rPr lang="es-ES_tradnl" sz="2000" dirty="0" smtClean="0">
                <a:latin typeface="Arial" charset="0"/>
                <a:ea typeface="ＭＳ Ｐゴシック" charset="0"/>
                <a:cs typeface="ＭＳ Ｐゴシック" charset="0"/>
              </a:rPr>
              <a:t> mix</a:t>
            </a:r>
            <a:r>
              <a:rPr lang="es-ES_tradnl" sz="2000" dirty="0">
                <a:latin typeface="Arial" charset="0"/>
                <a:ea typeface="ＭＳ Ｐゴシック" charset="0"/>
                <a:cs typeface="ＭＳ Ｐゴシック" charset="0"/>
              </a:rPr>
              <a:t>.</a:t>
            </a:r>
            <a:endParaRPr lang="es-ES_tradnl" sz="2000" dirty="0" smtClean="0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69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4213" y="1595981"/>
            <a:ext cx="7772400" cy="4436519"/>
          </a:xfrm>
        </p:spPr>
        <p:txBody>
          <a:bodyPr/>
          <a:lstStyle/>
          <a:p>
            <a:pPr eaLnBrk="1" hangingPunct="1">
              <a:lnSpc>
                <a:spcPct val="120000"/>
              </a:lnSpc>
              <a:buFontTx/>
              <a:buNone/>
            </a:pPr>
            <a:r>
              <a:rPr lang="ca-ES" sz="2000" dirty="0">
                <a:latin typeface="Arial" charset="0"/>
                <a:ea typeface="ＭＳ Ｐゴシック" charset="0"/>
              </a:rPr>
              <a:t>Objectius:</a:t>
            </a:r>
          </a:p>
          <a:p>
            <a:pPr lvl="1" eaLnBrk="1" hangingPunct="1">
              <a:lnSpc>
                <a:spcPct val="120000"/>
              </a:lnSpc>
              <a:buFontTx/>
              <a:buNone/>
            </a:pPr>
            <a:r>
              <a:rPr lang="ca-ES" sz="1800" dirty="0">
                <a:latin typeface="Arial" charset="0"/>
                <a:ea typeface="ＭＳ Ｐゴシック" charset="0"/>
              </a:rPr>
              <a:t>Demogràfics: edat, sexe…</a:t>
            </a:r>
          </a:p>
          <a:p>
            <a:pPr lvl="1" eaLnBrk="1" hangingPunct="1">
              <a:lnSpc>
                <a:spcPct val="120000"/>
              </a:lnSpc>
              <a:buFontTx/>
              <a:buNone/>
            </a:pPr>
            <a:r>
              <a:rPr lang="ca-ES" sz="1800" dirty="0">
                <a:latin typeface="Arial" charset="0"/>
                <a:ea typeface="ＭＳ Ｐゴシック" charset="0"/>
              </a:rPr>
              <a:t>Socioeconòmics: renda, estudis...</a:t>
            </a:r>
          </a:p>
          <a:p>
            <a:pPr lvl="1" eaLnBrk="1" hangingPunct="1">
              <a:lnSpc>
                <a:spcPct val="120000"/>
              </a:lnSpc>
              <a:buFontTx/>
              <a:buNone/>
            </a:pPr>
            <a:r>
              <a:rPr lang="ca-ES" sz="1800" dirty="0">
                <a:latin typeface="Arial" charset="0"/>
                <a:ea typeface="ＭＳ Ｐゴシック" charset="0"/>
              </a:rPr>
              <a:t>Geogràfics: regió, hàbitat...</a:t>
            </a:r>
          </a:p>
          <a:p>
            <a:pPr lvl="1" eaLnBrk="1" hangingPunct="1">
              <a:lnSpc>
                <a:spcPct val="120000"/>
              </a:lnSpc>
              <a:buFontTx/>
              <a:buNone/>
            </a:pPr>
            <a:endParaRPr lang="ca-ES" sz="1800" b="1" dirty="0">
              <a:latin typeface="Arial" charset="0"/>
              <a:ea typeface="ＭＳ Ｐゴシック" charset="0"/>
            </a:endParaRPr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a-ES" dirty="0" smtClean="0"/>
              <a:t>La segmentació del mercat</a:t>
            </a:r>
            <a:endParaRPr lang="ca-ES" dirty="0"/>
          </a:p>
        </p:txBody>
      </p:sp>
    </p:spTree>
    <p:extLst>
      <p:ext uri="{BB962C8B-B14F-4D97-AF65-F5344CB8AC3E}">
        <p14:creationId xmlns:p14="http://schemas.microsoft.com/office/powerpoint/2010/main" val="163886745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69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4213" y="1595981"/>
            <a:ext cx="7772400" cy="4436519"/>
          </a:xfrm>
        </p:spPr>
        <p:txBody>
          <a:bodyPr/>
          <a:lstStyle/>
          <a:p>
            <a:pPr eaLnBrk="1" hangingPunct="1">
              <a:lnSpc>
                <a:spcPct val="120000"/>
              </a:lnSpc>
              <a:buFontTx/>
              <a:buNone/>
            </a:pPr>
            <a:r>
              <a:rPr lang="ca-ES" sz="2000" dirty="0">
                <a:latin typeface="Arial" charset="0"/>
                <a:ea typeface="ＭＳ Ｐゴシック" charset="0"/>
              </a:rPr>
              <a:t>Objectius:</a:t>
            </a:r>
          </a:p>
          <a:p>
            <a:pPr lvl="1" eaLnBrk="1" hangingPunct="1">
              <a:lnSpc>
                <a:spcPct val="120000"/>
              </a:lnSpc>
              <a:buFontTx/>
              <a:buNone/>
            </a:pPr>
            <a:r>
              <a:rPr lang="ca-ES" sz="1800" dirty="0">
                <a:latin typeface="Arial" charset="0"/>
                <a:ea typeface="ＭＳ Ｐゴシック" charset="0"/>
              </a:rPr>
              <a:t>Demogràfics: edat, sexe…</a:t>
            </a:r>
          </a:p>
          <a:p>
            <a:pPr lvl="1" eaLnBrk="1" hangingPunct="1">
              <a:lnSpc>
                <a:spcPct val="120000"/>
              </a:lnSpc>
              <a:buFontTx/>
              <a:buNone/>
            </a:pPr>
            <a:r>
              <a:rPr lang="ca-ES" sz="1800" dirty="0">
                <a:latin typeface="Arial" charset="0"/>
                <a:ea typeface="ＭＳ Ｐゴシック" charset="0"/>
              </a:rPr>
              <a:t>Socioeconòmics: renda, estudis...</a:t>
            </a:r>
          </a:p>
          <a:p>
            <a:pPr lvl="1" eaLnBrk="1" hangingPunct="1">
              <a:lnSpc>
                <a:spcPct val="120000"/>
              </a:lnSpc>
              <a:buFontTx/>
              <a:buNone/>
            </a:pPr>
            <a:r>
              <a:rPr lang="ca-ES" sz="1800" dirty="0">
                <a:latin typeface="Arial" charset="0"/>
                <a:ea typeface="ＭＳ Ｐゴシック" charset="0"/>
              </a:rPr>
              <a:t>Geogràfics: regió, hàbitat...</a:t>
            </a:r>
          </a:p>
          <a:p>
            <a:pPr lvl="1" eaLnBrk="1" hangingPunct="1">
              <a:lnSpc>
                <a:spcPct val="120000"/>
              </a:lnSpc>
              <a:buFontTx/>
              <a:buNone/>
            </a:pPr>
            <a:endParaRPr lang="ca-ES" sz="1800" b="1" dirty="0">
              <a:latin typeface="Arial" charset="0"/>
              <a:ea typeface="ＭＳ Ｐゴシック" charset="0"/>
            </a:endParaRPr>
          </a:p>
          <a:p>
            <a:pPr eaLnBrk="1" hangingPunct="1">
              <a:lnSpc>
                <a:spcPct val="120000"/>
              </a:lnSpc>
              <a:buFontTx/>
              <a:buNone/>
            </a:pPr>
            <a:r>
              <a:rPr lang="ca-ES" sz="2000" dirty="0">
                <a:latin typeface="Arial" charset="0"/>
                <a:ea typeface="ＭＳ Ｐゴシック" charset="0"/>
              </a:rPr>
              <a:t>Subjectius:</a:t>
            </a:r>
          </a:p>
          <a:p>
            <a:pPr lvl="1" eaLnBrk="1" hangingPunct="1">
              <a:lnSpc>
                <a:spcPct val="120000"/>
              </a:lnSpc>
              <a:buFontTx/>
              <a:buNone/>
            </a:pPr>
            <a:r>
              <a:rPr lang="ca-ES" sz="1800" dirty="0">
                <a:latin typeface="Arial" charset="0"/>
                <a:ea typeface="ＭＳ Ｐゴシック" charset="0"/>
              </a:rPr>
              <a:t>Personalitat: introvertit, extravertit, emotiu...</a:t>
            </a:r>
          </a:p>
          <a:p>
            <a:pPr lvl="1" eaLnBrk="1" hangingPunct="1">
              <a:lnSpc>
                <a:spcPct val="120000"/>
              </a:lnSpc>
              <a:buFontTx/>
              <a:buNone/>
            </a:pPr>
            <a:r>
              <a:rPr lang="ca-ES" sz="1800" dirty="0">
                <a:latin typeface="Arial" charset="0"/>
                <a:ea typeface="ＭＳ Ｐゴシック" charset="0"/>
              </a:rPr>
              <a:t>Estil de vida: </a:t>
            </a:r>
            <a:r>
              <a:rPr lang="ca-ES" sz="1800" i="1" dirty="0" err="1">
                <a:latin typeface="Arial" charset="0"/>
                <a:ea typeface="ＭＳ Ｐゴシック" charset="0"/>
              </a:rPr>
              <a:t>yuppies</a:t>
            </a:r>
            <a:r>
              <a:rPr lang="ca-ES" sz="1800" dirty="0">
                <a:latin typeface="Arial" charset="0"/>
                <a:ea typeface="ＭＳ Ｐゴシック" charset="0"/>
              </a:rPr>
              <a:t>, postmoderns, </a:t>
            </a:r>
            <a:r>
              <a:rPr lang="ca-ES" sz="1800" i="1" dirty="0">
                <a:latin typeface="Arial" charset="0"/>
                <a:ea typeface="ＭＳ Ｐゴシック" charset="0"/>
              </a:rPr>
              <a:t>progres</a:t>
            </a:r>
            <a:r>
              <a:rPr lang="ca-ES" sz="1800" dirty="0">
                <a:latin typeface="Arial" charset="0"/>
                <a:ea typeface="ＭＳ Ｐゴシック" charset="0"/>
              </a:rPr>
              <a:t>…</a:t>
            </a:r>
          </a:p>
          <a:p>
            <a:pPr lvl="1" eaLnBrk="1" hangingPunct="1">
              <a:lnSpc>
                <a:spcPct val="120000"/>
              </a:lnSpc>
              <a:buFontTx/>
              <a:buNone/>
            </a:pPr>
            <a:endParaRPr lang="ca-ES" sz="1800" dirty="0">
              <a:latin typeface="Arial" charset="0"/>
              <a:ea typeface="ＭＳ Ｐゴシック" charset="0"/>
            </a:endParaRPr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a-ES" dirty="0" smtClean="0"/>
              <a:t>La segmentació del mercat</a:t>
            </a:r>
            <a:endParaRPr lang="ca-ES" dirty="0"/>
          </a:p>
        </p:txBody>
      </p:sp>
    </p:spTree>
    <p:extLst>
      <p:ext uri="{BB962C8B-B14F-4D97-AF65-F5344CB8AC3E}">
        <p14:creationId xmlns:p14="http://schemas.microsoft.com/office/powerpoint/2010/main" val="163886745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69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4213" y="1595981"/>
            <a:ext cx="7772400" cy="4436519"/>
          </a:xfrm>
        </p:spPr>
        <p:txBody>
          <a:bodyPr/>
          <a:lstStyle/>
          <a:p>
            <a:pPr eaLnBrk="1" hangingPunct="1">
              <a:lnSpc>
                <a:spcPct val="120000"/>
              </a:lnSpc>
              <a:buFontTx/>
              <a:buNone/>
            </a:pPr>
            <a:r>
              <a:rPr lang="ca-ES" sz="2000" dirty="0">
                <a:latin typeface="Arial" charset="0"/>
                <a:ea typeface="ＭＳ Ｐゴシック" charset="0"/>
              </a:rPr>
              <a:t>Objectius:</a:t>
            </a:r>
          </a:p>
          <a:p>
            <a:pPr lvl="1" eaLnBrk="1" hangingPunct="1">
              <a:lnSpc>
                <a:spcPct val="120000"/>
              </a:lnSpc>
              <a:buFontTx/>
              <a:buNone/>
            </a:pPr>
            <a:r>
              <a:rPr lang="ca-ES" sz="1800" dirty="0">
                <a:latin typeface="Arial" charset="0"/>
                <a:ea typeface="ＭＳ Ｐゴシック" charset="0"/>
              </a:rPr>
              <a:t>Demogràfics: edat, sexe…</a:t>
            </a:r>
          </a:p>
          <a:p>
            <a:pPr lvl="1" eaLnBrk="1" hangingPunct="1">
              <a:lnSpc>
                <a:spcPct val="120000"/>
              </a:lnSpc>
              <a:buFontTx/>
              <a:buNone/>
            </a:pPr>
            <a:r>
              <a:rPr lang="ca-ES" sz="1800" dirty="0">
                <a:latin typeface="Arial" charset="0"/>
                <a:ea typeface="ＭＳ Ｐゴシック" charset="0"/>
              </a:rPr>
              <a:t>Socioeconòmics: renda, estudis...</a:t>
            </a:r>
          </a:p>
          <a:p>
            <a:pPr lvl="1" eaLnBrk="1" hangingPunct="1">
              <a:lnSpc>
                <a:spcPct val="120000"/>
              </a:lnSpc>
              <a:buFontTx/>
              <a:buNone/>
            </a:pPr>
            <a:r>
              <a:rPr lang="ca-ES" sz="1800" dirty="0">
                <a:latin typeface="Arial" charset="0"/>
                <a:ea typeface="ＭＳ Ｐゴシック" charset="0"/>
              </a:rPr>
              <a:t>Geogràfics: regió, hàbitat...</a:t>
            </a:r>
          </a:p>
          <a:p>
            <a:pPr lvl="1" eaLnBrk="1" hangingPunct="1">
              <a:lnSpc>
                <a:spcPct val="120000"/>
              </a:lnSpc>
              <a:buFontTx/>
              <a:buNone/>
            </a:pPr>
            <a:endParaRPr lang="ca-ES" sz="1800" b="1" dirty="0">
              <a:latin typeface="Arial" charset="0"/>
              <a:ea typeface="ＭＳ Ｐゴシック" charset="0"/>
            </a:endParaRPr>
          </a:p>
          <a:p>
            <a:pPr eaLnBrk="1" hangingPunct="1">
              <a:lnSpc>
                <a:spcPct val="120000"/>
              </a:lnSpc>
              <a:buFontTx/>
              <a:buNone/>
            </a:pPr>
            <a:r>
              <a:rPr lang="ca-ES" sz="2000" dirty="0">
                <a:latin typeface="Arial" charset="0"/>
                <a:ea typeface="ＭＳ Ｐゴシック" charset="0"/>
              </a:rPr>
              <a:t>Subjectius:</a:t>
            </a:r>
          </a:p>
          <a:p>
            <a:pPr lvl="1" eaLnBrk="1" hangingPunct="1">
              <a:lnSpc>
                <a:spcPct val="120000"/>
              </a:lnSpc>
              <a:buFontTx/>
              <a:buNone/>
            </a:pPr>
            <a:r>
              <a:rPr lang="ca-ES" sz="1800" dirty="0">
                <a:latin typeface="Arial" charset="0"/>
                <a:ea typeface="ＭＳ Ｐゴシック" charset="0"/>
              </a:rPr>
              <a:t>Personalitat: introvertit, extravertit, emotiu...</a:t>
            </a:r>
          </a:p>
          <a:p>
            <a:pPr lvl="1" eaLnBrk="1" hangingPunct="1">
              <a:lnSpc>
                <a:spcPct val="120000"/>
              </a:lnSpc>
              <a:buFontTx/>
              <a:buNone/>
            </a:pPr>
            <a:r>
              <a:rPr lang="ca-ES" sz="1800" dirty="0">
                <a:latin typeface="Arial" charset="0"/>
                <a:ea typeface="ＭＳ Ｐゴシック" charset="0"/>
              </a:rPr>
              <a:t>Estil de vida: </a:t>
            </a:r>
            <a:r>
              <a:rPr lang="ca-ES" sz="1800" i="1" dirty="0" err="1">
                <a:latin typeface="Arial" charset="0"/>
                <a:ea typeface="ＭＳ Ｐゴシック" charset="0"/>
              </a:rPr>
              <a:t>yuppies</a:t>
            </a:r>
            <a:r>
              <a:rPr lang="ca-ES" sz="1800" dirty="0">
                <a:latin typeface="Arial" charset="0"/>
                <a:ea typeface="ＭＳ Ｐゴシック" charset="0"/>
              </a:rPr>
              <a:t>, postmoderns, </a:t>
            </a:r>
            <a:r>
              <a:rPr lang="ca-ES" sz="1800" i="1" dirty="0">
                <a:latin typeface="Arial" charset="0"/>
                <a:ea typeface="ＭＳ Ｐゴシック" charset="0"/>
              </a:rPr>
              <a:t>progres</a:t>
            </a:r>
            <a:r>
              <a:rPr lang="ca-ES" sz="1800" dirty="0">
                <a:latin typeface="Arial" charset="0"/>
                <a:ea typeface="ＭＳ Ｐゴシック" charset="0"/>
              </a:rPr>
              <a:t>…</a:t>
            </a:r>
          </a:p>
          <a:p>
            <a:pPr lvl="1" eaLnBrk="1" hangingPunct="1">
              <a:lnSpc>
                <a:spcPct val="120000"/>
              </a:lnSpc>
              <a:buFontTx/>
              <a:buNone/>
            </a:pPr>
            <a:endParaRPr lang="ca-ES" sz="1800" dirty="0">
              <a:latin typeface="Arial" charset="0"/>
              <a:ea typeface="ＭＳ Ｐゴシック" charset="0"/>
            </a:endParaRPr>
          </a:p>
          <a:p>
            <a:pPr eaLnBrk="1" hangingPunct="1">
              <a:lnSpc>
                <a:spcPct val="120000"/>
              </a:lnSpc>
              <a:buFontTx/>
              <a:buNone/>
            </a:pPr>
            <a:r>
              <a:rPr lang="ca-ES" sz="2000" dirty="0">
                <a:latin typeface="Arial" charset="0"/>
                <a:ea typeface="ＭＳ Ｐゴシック" charset="0"/>
              </a:rPr>
              <a:t>Específics </a:t>
            </a:r>
            <a:r>
              <a:rPr lang="ca-ES" sz="1800" dirty="0">
                <a:latin typeface="Arial" charset="0"/>
                <a:ea typeface="ＭＳ Ｐゴシック" charset="0"/>
              </a:rPr>
              <a:t>(relacionats amb el producte o el procés de compra):</a:t>
            </a:r>
          </a:p>
          <a:p>
            <a:pPr lvl="1" eaLnBrk="1" hangingPunct="1">
              <a:lnSpc>
                <a:spcPct val="120000"/>
              </a:lnSpc>
              <a:buFontTx/>
              <a:buNone/>
            </a:pPr>
            <a:r>
              <a:rPr lang="ca-ES" sz="1800" dirty="0">
                <a:latin typeface="Arial" charset="0"/>
                <a:ea typeface="ＭＳ Ｐゴシック" charset="0"/>
              </a:rPr>
              <a:t>Freqüència de compra</a:t>
            </a:r>
          </a:p>
          <a:p>
            <a:pPr lvl="1" eaLnBrk="1" hangingPunct="1">
              <a:lnSpc>
                <a:spcPct val="120000"/>
              </a:lnSpc>
              <a:buFontTx/>
              <a:buNone/>
            </a:pPr>
            <a:r>
              <a:rPr lang="ca-ES" sz="1800" dirty="0">
                <a:latin typeface="Arial" charset="0"/>
                <a:ea typeface="ＭＳ Ｐゴシック" charset="0"/>
              </a:rPr>
              <a:t>Intensitat d’ús</a:t>
            </a:r>
          </a:p>
          <a:p>
            <a:pPr lvl="1" eaLnBrk="1" hangingPunct="1">
              <a:lnSpc>
                <a:spcPct val="120000"/>
              </a:lnSpc>
              <a:buFontTx/>
              <a:buNone/>
            </a:pPr>
            <a:r>
              <a:rPr lang="ca-ES" sz="1800" dirty="0">
                <a:latin typeface="Arial" charset="0"/>
                <a:ea typeface="ＭＳ Ｐゴシック" charset="0"/>
              </a:rPr>
              <a:t>Fidelitat de marca</a:t>
            </a:r>
            <a:endParaRPr lang="es-ES_tradnl" sz="2000" dirty="0">
              <a:latin typeface="Arial" charset="0"/>
              <a:ea typeface="ＭＳ Ｐゴシック" charset="0"/>
            </a:endParaRPr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a-ES" dirty="0" smtClean="0"/>
              <a:t>La segmentació del mercat</a:t>
            </a:r>
            <a:endParaRPr lang="ca-ES" dirty="0"/>
          </a:p>
        </p:txBody>
      </p:sp>
    </p:spTree>
    <p:extLst>
      <p:ext uri="{BB962C8B-B14F-4D97-AF65-F5344CB8AC3E}">
        <p14:creationId xmlns:p14="http://schemas.microsoft.com/office/powerpoint/2010/main" val="273724395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31800" y="1557867"/>
            <a:ext cx="8305800" cy="5053013"/>
          </a:xfrm>
        </p:spPr>
        <p:txBody>
          <a:bodyPr/>
          <a:lstStyle/>
          <a:p>
            <a:pPr marL="0" indent="0" eaLnBrk="1" hangingPunct="1">
              <a:lnSpc>
                <a:spcPct val="120000"/>
              </a:lnSpc>
              <a:buFontTx/>
              <a:buNone/>
            </a:pPr>
            <a:r>
              <a:rPr lang="ca-ES" sz="2000" b="0" dirty="0">
                <a:latin typeface="Arial" charset="0"/>
                <a:ea typeface="ＭＳ Ｐゴシック" charset="0"/>
              </a:rPr>
              <a:t>Posicionament és la percepció comparativa d’un producte per part d’un públic objectiu determinat.</a:t>
            </a:r>
          </a:p>
          <a:p>
            <a:pPr marL="0" indent="0" eaLnBrk="1" hangingPunct="1">
              <a:lnSpc>
                <a:spcPct val="120000"/>
              </a:lnSpc>
              <a:buFontTx/>
              <a:buNone/>
            </a:pPr>
            <a:endParaRPr lang="ca-ES" sz="2000" b="0" dirty="0">
              <a:latin typeface="Arial" charset="0"/>
              <a:ea typeface="ＭＳ Ｐゴシック" charset="0"/>
            </a:endParaRPr>
          </a:p>
          <a:p>
            <a:pPr marL="0" indent="0" eaLnBrk="1" hangingPunct="1">
              <a:lnSpc>
                <a:spcPct val="120000"/>
              </a:lnSpc>
              <a:buFontTx/>
              <a:buNone/>
            </a:pPr>
            <a:r>
              <a:rPr lang="ca-ES" sz="2000" b="0" dirty="0" smtClean="0">
                <a:latin typeface="Arial" charset="0"/>
                <a:ea typeface="ＭＳ Ｐゴシック" charset="0"/>
              </a:rPr>
              <a:t>El mercat defineix </a:t>
            </a:r>
            <a:r>
              <a:rPr lang="ca-ES" sz="2000" dirty="0">
                <a:latin typeface="Arial" charset="0"/>
                <a:ea typeface="ＭＳ Ｐゴシック" charset="0"/>
              </a:rPr>
              <a:t>QUI</a:t>
            </a:r>
            <a:r>
              <a:rPr lang="ca-ES" sz="2000" b="0" dirty="0">
                <a:latin typeface="Arial" charset="0"/>
                <a:ea typeface="ＭＳ Ｐゴシック" charset="0"/>
              </a:rPr>
              <a:t> anem a buscar.</a:t>
            </a:r>
          </a:p>
          <a:p>
            <a:pPr marL="0" indent="0" eaLnBrk="1" hangingPunct="1">
              <a:lnSpc>
                <a:spcPct val="120000"/>
              </a:lnSpc>
              <a:buFontTx/>
              <a:buNone/>
            </a:pPr>
            <a:r>
              <a:rPr lang="ca-ES" sz="2000" b="0" dirty="0">
                <a:latin typeface="Arial" charset="0"/>
                <a:ea typeface="ＭＳ Ｐゴシック" charset="0"/>
              </a:rPr>
              <a:t>El posicionament defineix </a:t>
            </a:r>
            <a:r>
              <a:rPr lang="ca-ES" sz="2000" dirty="0">
                <a:latin typeface="Arial" charset="0"/>
                <a:ea typeface="ＭＳ Ｐゴシック" charset="0"/>
              </a:rPr>
              <a:t>QUINA PERCEPCIÓ </a:t>
            </a:r>
            <a:r>
              <a:rPr lang="ca-ES" sz="2000" b="0" dirty="0">
                <a:latin typeface="Arial" charset="0"/>
                <a:ea typeface="ＭＳ Ｐゴシック" charset="0"/>
              </a:rPr>
              <a:t>volem que el públic en tingui.</a:t>
            </a:r>
          </a:p>
          <a:p>
            <a:pPr marL="0" indent="0" eaLnBrk="1" hangingPunct="1">
              <a:lnSpc>
                <a:spcPct val="120000"/>
              </a:lnSpc>
              <a:buFontTx/>
              <a:buNone/>
            </a:pPr>
            <a:endParaRPr lang="ca-ES" sz="2000" b="0" dirty="0">
              <a:latin typeface="Arial" charset="0"/>
              <a:ea typeface="ＭＳ Ｐゴシック" charset="0"/>
            </a:endParaRPr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a-ES" dirty="0" smtClean="0"/>
              <a:t>El posicionament</a:t>
            </a:r>
            <a:endParaRPr lang="ca-ES" dirty="0"/>
          </a:p>
        </p:txBody>
      </p:sp>
    </p:spTree>
    <p:extLst>
      <p:ext uri="{BB962C8B-B14F-4D97-AF65-F5344CB8AC3E}">
        <p14:creationId xmlns:p14="http://schemas.microsoft.com/office/powerpoint/2010/main" val="139213775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31800" y="1557867"/>
            <a:ext cx="8305800" cy="5053013"/>
          </a:xfrm>
        </p:spPr>
        <p:txBody>
          <a:bodyPr/>
          <a:lstStyle/>
          <a:p>
            <a:pPr marL="0" indent="0" eaLnBrk="1" hangingPunct="1">
              <a:lnSpc>
                <a:spcPct val="110000"/>
              </a:lnSpc>
              <a:buFontTx/>
              <a:buNone/>
            </a:pPr>
            <a:r>
              <a:rPr lang="ca-ES" sz="2000" dirty="0">
                <a:latin typeface="Arial" charset="0"/>
                <a:ea typeface="ＭＳ Ｐゴシック" charset="0"/>
              </a:rPr>
              <a:t>Com es realitza:</a:t>
            </a:r>
          </a:p>
          <a:p>
            <a:pPr marL="0" indent="0" eaLnBrk="1" hangingPunct="1">
              <a:lnSpc>
                <a:spcPct val="110000"/>
              </a:lnSpc>
              <a:buFontTx/>
              <a:buNone/>
            </a:pPr>
            <a:endParaRPr lang="ca-ES" sz="2000" dirty="0">
              <a:latin typeface="Arial" charset="0"/>
              <a:ea typeface="ＭＳ Ｐゴシック" charset="0"/>
            </a:endParaRPr>
          </a:p>
          <a:p>
            <a:pPr marL="457200" lvl="1" indent="0" eaLnBrk="1" hangingPunct="1">
              <a:lnSpc>
                <a:spcPct val="110000"/>
              </a:lnSpc>
              <a:buFontTx/>
              <a:buNone/>
            </a:pPr>
            <a:r>
              <a:rPr lang="ca-ES" dirty="0">
                <a:latin typeface="Arial" charset="0"/>
                <a:ea typeface="ＭＳ Ｐゴシック" charset="0"/>
              </a:rPr>
              <a:t>Identifiquem atributs rellevants per al nostre públic objectiu.</a:t>
            </a:r>
          </a:p>
          <a:p>
            <a:pPr marL="457200" lvl="1" indent="0" eaLnBrk="1" hangingPunct="1">
              <a:lnSpc>
                <a:spcPct val="110000"/>
              </a:lnSpc>
              <a:buFontTx/>
              <a:buNone/>
            </a:pPr>
            <a:endParaRPr lang="ca-ES" dirty="0">
              <a:latin typeface="Arial" charset="0"/>
              <a:ea typeface="ＭＳ Ｐゴシック" charset="0"/>
            </a:endParaRPr>
          </a:p>
          <a:p>
            <a:pPr marL="457200" lvl="1" indent="0" eaLnBrk="1" hangingPunct="1">
              <a:lnSpc>
                <a:spcPct val="110000"/>
              </a:lnSpc>
              <a:buFontTx/>
              <a:buNone/>
            </a:pPr>
            <a:r>
              <a:rPr lang="ca-ES" dirty="0">
                <a:latin typeface="Arial" charset="0"/>
                <a:ea typeface="ＭＳ Ｐゴシック" charset="0"/>
              </a:rPr>
              <a:t>Escollim els que volem i els proposem al nostre públic a través d’una verbalització molt concreta.</a:t>
            </a:r>
          </a:p>
          <a:p>
            <a:pPr marL="457200" lvl="1" indent="0" eaLnBrk="1" hangingPunct="1">
              <a:lnSpc>
                <a:spcPct val="110000"/>
              </a:lnSpc>
              <a:buFontTx/>
              <a:buNone/>
            </a:pPr>
            <a:endParaRPr lang="ca-ES" dirty="0">
              <a:latin typeface="Arial" charset="0"/>
              <a:ea typeface="ＭＳ Ｐゴシック" charset="0"/>
            </a:endParaRPr>
          </a:p>
          <a:p>
            <a:pPr marL="457200" lvl="1" indent="0" eaLnBrk="1" hangingPunct="1">
              <a:lnSpc>
                <a:spcPct val="110000"/>
              </a:lnSpc>
              <a:buFontTx/>
              <a:buNone/>
            </a:pPr>
            <a:r>
              <a:rPr lang="ca-ES" dirty="0">
                <a:latin typeface="Arial" charset="0"/>
                <a:ea typeface="ＭＳ Ｐゴシック" charset="0"/>
              </a:rPr>
              <a:t>El posicionament escollit s’ha de suportar i s’ha de complir.</a:t>
            </a:r>
          </a:p>
          <a:p>
            <a:pPr marL="457200" lvl="1" indent="0" eaLnBrk="1" hangingPunct="1">
              <a:lnSpc>
                <a:spcPct val="110000"/>
              </a:lnSpc>
              <a:buFontTx/>
              <a:buNone/>
            </a:pPr>
            <a:endParaRPr lang="ca-ES" dirty="0">
              <a:latin typeface="Arial" charset="0"/>
              <a:ea typeface="ＭＳ Ｐゴシック" charset="0"/>
            </a:endParaRPr>
          </a:p>
          <a:p>
            <a:pPr marL="0" indent="0" eaLnBrk="1" hangingPunct="1">
              <a:lnSpc>
                <a:spcPct val="120000"/>
              </a:lnSpc>
              <a:buFontTx/>
              <a:buNone/>
            </a:pPr>
            <a:endParaRPr lang="ca-ES" sz="2000" b="0" dirty="0">
              <a:latin typeface="Arial" charset="0"/>
              <a:ea typeface="ＭＳ Ｐゴシック" charset="0"/>
            </a:endParaRPr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a-ES" dirty="0" smtClean="0"/>
              <a:t>El posicionament</a:t>
            </a:r>
            <a:endParaRPr lang="ca-ES" dirty="0"/>
          </a:p>
        </p:txBody>
      </p:sp>
    </p:spTree>
    <p:extLst>
      <p:ext uri="{BB962C8B-B14F-4D97-AF65-F5344CB8AC3E}">
        <p14:creationId xmlns:p14="http://schemas.microsoft.com/office/powerpoint/2010/main" val="197071674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a-ES" dirty="0" smtClean="0"/>
              <a:t>El posicionament</a:t>
            </a:r>
            <a:endParaRPr lang="ca-ES" dirty="0"/>
          </a:p>
        </p:txBody>
      </p:sp>
      <p:pic>
        <p:nvPicPr>
          <p:cNvPr id="7" name="Picture 4" descr="INDIANA_JONES_Y_LA_ULTIMA_C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0399" y="3446161"/>
            <a:ext cx="3810000" cy="2578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3" descr="INDIANA_JONES__EL_TEMPLO_MA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5507" y="1615312"/>
            <a:ext cx="4191000" cy="2835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5055255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a-ES" dirty="0" smtClean="0"/>
              <a:t>El posicionament</a:t>
            </a:r>
            <a:endParaRPr lang="ca-ES" dirty="0"/>
          </a:p>
        </p:txBody>
      </p:sp>
      <p:pic>
        <p:nvPicPr>
          <p:cNvPr id="5" name="Picture 2" descr="Poderosa_afrodit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2084" y="1743638"/>
            <a:ext cx="3679825" cy="2476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3" descr="Match_Point-Caratula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3048" y="2933700"/>
            <a:ext cx="4267200" cy="287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4693559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a-ES" dirty="0" smtClean="0"/>
              <a:t>El posicionament</a:t>
            </a:r>
            <a:endParaRPr lang="ca-ES" dirty="0"/>
          </a:p>
        </p:txBody>
      </p:sp>
      <p:pic>
        <p:nvPicPr>
          <p:cNvPr id="7" name="Picture 2" descr="EL_REY_LEO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1825625"/>
            <a:ext cx="3633788" cy="2446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7" descr="200903104107_34365700-pelicula-up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600" y="1905000"/>
            <a:ext cx="2797175" cy="4033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7092246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2610" name="Rectangle 2"/>
          <p:cNvSpPr>
            <a:spLocks noGrp="1" noChangeArrowheads="1"/>
          </p:cNvSpPr>
          <p:nvPr>
            <p:ph type="title"/>
          </p:nvPr>
        </p:nvSpPr>
        <p:spPr>
          <a:xfrm>
            <a:off x="574428" y="274638"/>
            <a:ext cx="8229600" cy="1143000"/>
          </a:xfrm>
        </p:spPr>
        <p:txBody>
          <a:bodyPr/>
          <a:lstStyle/>
          <a:p>
            <a:r>
              <a:rPr lang="ca-ES" dirty="0" smtClean="0"/>
              <a:t>Estructura del pla de màrqueting</a:t>
            </a:r>
            <a:endParaRPr lang="ca-ES" dirty="0"/>
          </a:p>
        </p:txBody>
      </p:sp>
      <p:sp>
        <p:nvSpPr>
          <p:cNvPr id="10" name="Text Box 2"/>
          <p:cNvSpPr txBox="1">
            <a:spLocks noChangeArrowheads="1"/>
          </p:cNvSpPr>
          <p:nvPr/>
        </p:nvSpPr>
        <p:spPr bwMode="auto">
          <a:xfrm>
            <a:off x="3554658" y="1511577"/>
            <a:ext cx="2101156" cy="33855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ca-ES" sz="1600" dirty="0">
                <a:latin typeface="Arial" charset="0"/>
              </a:rPr>
              <a:t>oportunitat de </a:t>
            </a:r>
            <a:r>
              <a:rPr lang="ca-ES" sz="1600" dirty="0" smtClean="0">
                <a:latin typeface="Arial" charset="0"/>
              </a:rPr>
              <a:t>negoci</a:t>
            </a:r>
            <a:endParaRPr lang="ca-ES" sz="1600" dirty="0">
              <a:latin typeface="Arial" charset="0"/>
            </a:endParaRPr>
          </a:p>
        </p:txBody>
      </p:sp>
      <p:sp>
        <p:nvSpPr>
          <p:cNvPr id="11" name="Text Box 3"/>
          <p:cNvSpPr txBox="1">
            <a:spLocks noChangeArrowheads="1"/>
          </p:cNvSpPr>
          <p:nvPr/>
        </p:nvSpPr>
        <p:spPr bwMode="auto">
          <a:xfrm>
            <a:off x="4191000" y="2338726"/>
            <a:ext cx="812800" cy="33813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s-ES_tradnl" sz="1600">
                <a:latin typeface="Arial" charset="0"/>
              </a:rPr>
              <a:t>mercat</a:t>
            </a:r>
          </a:p>
        </p:txBody>
      </p:sp>
      <p:sp>
        <p:nvSpPr>
          <p:cNvPr id="12" name="Text Box 4"/>
          <p:cNvSpPr txBox="1">
            <a:spLocks noChangeArrowheads="1"/>
          </p:cNvSpPr>
          <p:nvPr/>
        </p:nvSpPr>
        <p:spPr bwMode="auto">
          <a:xfrm>
            <a:off x="3810000" y="2948326"/>
            <a:ext cx="1504950" cy="33813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s-ES_tradnl" sz="1600">
                <a:latin typeface="Arial" charset="0"/>
              </a:rPr>
              <a:t>posicionament</a:t>
            </a:r>
          </a:p>
        </p:txBody>
      </p:sp>
      <p:sp>
        <p:nvSpPr>
          <p:cNvPr id="13" name="Text Box 5"/>
          <p:cNvSpPr txBox="1">
            <a:spLocks noChangeArrowheads="1"/>
          </p:cNvSpPr>
          <p:nvPr/>
        </p:nvSpPr>
        <p:spPr bwMode="auto">
          <a:xfrm>
            <a:off x="4068763" y="3612264"/>
            <a:ext cx="982662" cy="33813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s-ES_tradnl" sz="1600">
                <a:latin typeface="Arial" charset="0"/>
              </a:rPr>
              <a:t>producte</a:t>
            </a:r>
          </a:p>
        </p:txBody>
      </p:sp>
      <p:sp>
        <p:nvSpPr>
          <p:cNvPr id="14" name="Text Box 6"/>
          <p:cNvSpPr txBox="1">
            <a:spLocks noChangeArrowheads="1"/>
          </p:cNvSpPr>
          <p:nvPr/>
        </p:nvSpPr>
        <p:spPr bwMode="auto">
          <a:xfrm>
            <a:off x="4260850" y="4256789"/>
            <a:ext cx="622300" cy="3460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s-ES_tradnl" sz="1600">
                <a:latin typeface="Arial" charset="0"/>
              </a:rPr>
              <a:t>preu</a:t>
            </a:r>
          </a:p>
        </p:txBody>
      </p:sp>
      <p:sp>
        <p:nvSpPr>
          <p:cNvPr id="15" name="Text Box 7"/>
          <p:cNvSpPr txBox="1">
            <a:spLocks noChangeArrowheads="1"/>
          </p:cNvSpPr>
          <p:nvPr/>
        </p:nvSpPr>
        <p:spPr bwMode="auto">
          <a:xfrm>
            <a:off x="4000500" y="4866389"/>
            <a:ext cx="1143000" cy="3460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s-ES_tradnl" sz="1600">
                <a:latin typeface="Arial" charset="0"/>
              </a:rPr>
              <a:t>distribuci</a:t>
            </a:r>
            <a:r>
              <a:rPr lang="es-ES_tradnl" altLang="ja-JP" sz="1600">
                <a:latin typeface="Arial" charset="0"/>
              </a:rPr>
              <a:t>ó</a:t>
            </a:r>
            <a:endParaRPr lang="es-ES_tradnl" sz="1600">
              <a:latin typeface="Arial" charset="0"/>
            </a:endParaRPr>
          </a:p>
        </p:txBody>
      </p:sp>
      <p:sp>
        <p:nvSpPr>
          <p:cNvPr id="16" name="Text Box 8"/>
          <p:cNvSpPr txBox="1">
            <a:spLocks noChangeArrowheads="1"/>
          </p:cNvSpPr>
          <p:nvPr/>
        </p:nvSpPr>
        <p:spPr bwMode="auto">
          <a:xfrm>
            <a:off x="3886200" y="5517264"/>
            <a:ext cx="1322388" cy="33813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s-ES_tradnl" sz="1600">
                <a:latin typeface="Arial" charset="0"/>
              </a:rPr>
              <a:t>comunicaci</a:t>
            </a:r>
            <a:r>
              <a:rPr lang="es-ES_tradnl" altLang="ja-JP" sz="1600">
                <a:latin typeface="Arial" charset="0"/>
              </a:rPr>
              <a:t>ó</a:t>
            </a:r>
            <a:endParaRPr lang="es-ES_tradnl" sz="1600">
              <a:latin typeface="Arial" charset="0"/>
            </a:endParaRPr>
          </a:p>
        </p:txBody>
      </p:sp>
      <p:sp>
        <p:nvSpPr>
          <p:cNvPr id="21" name="AutoShape 9"/>
          <p:cNvSpPr>
            <a:spLocks noChangeArrowheads="1"/>
          </p:cNvSpPr>
          <p:nvPr/>
        </p:nvSpPr>
        <p:spPr bwMode="auto">
          <a:xfrm>
            <a:off x="3429000" y="2414323"/>
            <a:ext cx="304800" cy="685800"/>
          </a:xfrm>
          <a:prstGeom prst="curvedRightArrow">
            <a:avLst>
              <a:gd name="adj1" fmla="val 36875"/>
              <a:gd name="adj2" fmla="val 90000"/>
              <a:gd name="adj3" fmla="val 33333"/>
            </a:avLst>
          </a:prstGeom>
          <a:noFill/>
          <a:ln w="12700">
            <a:solidFill>
              <a:srgbClr val="871508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ca-ES"/>
          </a:p>
        </p:txBody>
      </p:sp>
      <p:sp>
        <p:nvSpPr>
          <p:cNvPr id="22" name="AutoShape 10"/>
          <p:cNvSpPr>
            <a:spLocks noChangeArrowheads="1"/>
          </p:cNvSpPr>
          <p:nvPr/>
        </p:nvSpPr>
        <p:spPr bwMode="auto">
          <a:xfrm rot="10332767">
            <a:off x="5410200" y="2490523"/>
            <a:ext cx="304800" cy="685800"/>
          </a:xfrm>
          <a:prstGeom prst="curvedRightArrow">
            <a:avLst>
              <a:gd name="adj1" fmla="val 36875"/>
              <a:gd name="adj2" fmla="val 90000"/>
              <a:gd name="adj3" fmla="val 33333"/>
            </a:avLst>
          </a:prstGeom>
          <a:noFill/>
          <a:ln w="12700">
            <a:solidFill>
              <a:srgbClr val="871508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ca-ES"/>
          </a:p>
        </p:txBody>
      </p:sp>
      <p:sp>
        <p:nvSpPr>
          <p:cNvPr id="23" name="AutoShape 11"/>
          <p:cNvSpPr>
            <a:spLocks noChangeArrowheads="1"/>
          </p:cNvSpPr>
          <p:nvPr/>
        </p:nvSpPr>
        <p:spPr bwMode="auto">
          <a:xfrm>
            <a:off x="4470400" y="1931723"/>
            <a:ext cx="228600" cy="381000"/>
          </a:xfrm>
          <a:prstGeom prst="downArrow">
            <a:avLst>
              <a:gd name="adj1" fmla="val 50000"/>
              <a:gd name="adj2" fmla="val 41667"/>
            </a:avLst>
          </a:prstGeom>
          <a:noFill/>
          <a:ln w="9525">
            <a:solidFill>
              <a:srgbClr val="871508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78325649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2610" name="Rectangle 2"/>
          <p:cNvSpPr>
            <a:spLocks noGrp="1" noChangeArrowheads="1"/>
          </p:cNvSpPr>
          <p:nvPr>
            <p:ph type="title"/>
          </p:nvPr>
        </p:nvSpPr>
        <p:spPr>
          <a:xfrm>
            <a:off x="574428" y="274638"/>
            <a:ext cx="8229600" cy="1143000"/>
          </a:xfrm>
        </p:spPr>
        <p:txBody>
          <a:bodyPr/>
          <a:lstStyle/>
          <a:p>
            <a:r>
              <a:rPr lang="ca-ES" dirty="0" smtClean="0"/>
              <a:t>Elements del màrqueting mix</a:t>
            </a:r>
            <a:endParaRPr lang="ca-ES" dirty="0"/>
          </a:p>
        </p:txBody>
      </p:sp>
    </p:spTree>
    <p:extLst>
      <p:ext uri="{BB962C8B-B14F-4D97-AF65-F5344CB8AC3E}">
        <p14:creationId xmlns:p14="http://schemas.microsoft.com/office/powerpoint/2010/main" val="106875345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1371600"/>
            <a:ext cx="7772400" cy="5275263"/>
          </a:xfrm>
        </p:spPr>
        <p:txBody>
          <a:bodyPr/>
          <a:lstStyle/>
          <a:p>
            <a:pPr eaLnBrk="1" hangingPunct="1">
              <a:lnSpc>
                <a:spcPct val="120000"/>
              </a:lnSpc>
            </a:pPr>
            <a:endParaRPr lang="ca-ES" sz="1800" dirty="0" smtClean="0">
              <a:latin typeface="Arial" charset="0"/>
              <a:ea typeface="ＭＳ Ｐゴシック" charset="0"/>
            </a:endParaRPr>
          </a:p>
          <a:p>
            <a:pPr eaLnBrk="1" hangingPunct="1">
              <a:lnSpc>
                <a:spcPct val="120000"/>
              </a:lnSpc>
            </a:pPr>
            <a:endParaRPr lang="ca-ES" sz="1800" dirty="0">
              <a:latin typeface="Arial" charset="0"/>
              <a:ea typeface="ＭＳ Ｐゴシック" charset="0"/>
            </a:endParaRPr>
          </a:p>
          <a:p>
            <a:pPr lvl="1" eaLnBrk="1" hangingPunct="1">
              <a:lnSpc>
                <a:spcPct val="120000"/>
              </a:lnSpc>
            </a:pPr>
            <a:r>
              <a:rPr lang="ca-ES" dirty="0" smtClean="0">
                <a:latin typeface="Arial" charset="0"/>
                <a:ea typeface="ＭＳ Ｐゴシック" charset="0"/>
              </a:rPr>
              <a:t>El màrqueting és una FILOSOFIA EMPRESARIAL.</a:t>
            </a:r>
          </a:p>
          <a:p>
            <a:pPr lvl="1" eaLnBrk="1" hangingPunct="1">
              <a:lnSpc>
                <a:spcPct val="120000"/>
              </a:lnSpc>
            </a:pPr>
            <a:endParaRPr lang="ca-ES" dirty="0">
              <a:latin typeface="Arial" charset="0"/>
              <a:ea typeface="ＭＳ Ｐゴシック" charset="0"/>
            </a:endParaRPr>
          </a:p>
          <a:p>
            <a:pPr lvl="1">
              <a:lnSpc>
                <a:spcPct val="120000"/>
              </a:lnSpc>
            </a:pPr>
            <a:r>
              <a:rPr lang="ca-ES" dirty="0">
                <a:latin typeface="Arial" charset="0"/>
                <a:ea typeface="ＭＳ Ｐゴシック" charset="0"/>
              </a:rPr>
              <a:t>«Una forma d’entendre el negoci, a partir de les necessitats i desitjos del consumidor.</a:t>
            </a:r>
            <a:r>
              <a:rPr lang="ca-ES" dirty="0">
                <a:latin typeface="Times New Roman" charset="0"/>
                <a:ea typeface="ＭＳ Ｐゴシック" charset="0"/>
              </a:rPr>
              <a:t>»</a:t>
            </a:r>
            <a:endParaRPr lang="ca-ES" dirty="0">
              <a:latin typeface="Arial" charset="0"/>
              <a:ea typeface="ＭＳ Ｐゴシック" charset="0"/>
            </a:endParaRPr>
          </a:p>
          <a:p>
            <a:pPr lvl="1" eaLnBrk="1" hangingPunct="1">
              <a:lnSpc>
                <a:spcPct val="120000"/>
              </a:lnSpc>
            </a:pPr>
            <a:endParaRPr lang="ca-ES" dirty="0">
              <a:latin typeface="Arial" charset="0"/>
              <a:ea typeface="ＭＳ Ｐゴシック" charset="0"/>
            </a:endParaRPr>
          </a:p>
        </p:txBody>
      </p:sp>
      <p:sp>
        <p:nvSpPr>
          <p:cNvPr id="6" name="Rectangle 2"/>
          <p:cNvSpPr>
            <a:spLocks noGrp="1" noChangeArrowheads="1"/>
          </p:cNvSpPr>
          <p:nvPr>
            <p:ph type="title"/>
          </p:nvPr>
        </p:nvSpPr>
        <p:spPr>
          <a:xfrm>
            <a:off x="574428" y="274638"/>
            <a:ext cx="8229600" cy="1143000"/>
          </a:xfrm>
        </p:spPr>
        <p:txBody>
          <a:bodyPr/>
          <a:lstStyle/>
          <a:p>
            <a:r>
              <a:rPr lang="ca-ES" dirty="0" smtClean="0"/>
              <a:t>Definicions</a:t>
            </a:r>
            <a:endParaRPr lang="ca-ES" dirty="0"/>
          </a:p>
        </p:txBody>
      </p:sp>
    </p:spTree>
    <p:extLst>
      <p:ext uri="{BB962C8B-B14F-4D97-AF65-F5344CB8AC3E}">
        <p14:creationId xmlns:p14="http://schemas.microsoft.com/office/powerpoint/2010/main" val="137867797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31800" y="1557867"/>
            <a:ext cx="8305800" cy="5053013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ca-ES" sz="2000" dirty="0">
                <a:latin typeface="Arial" charset="0"/>
                <a:ea typeface="ＭＳ Ｐゴシック" charset="0"/>
              </a:rPr>
              <a:t>Concepte de producte</a:t>
            </a:r>
            <a:r>
              <a:rPr lang="ca-ES" sz="2000" dirty="0" smtClean="0">
                <a:latin typeface="Arial" charset="0"/>
                <a:ea typeface="ＭＳ Ｐゴシック" charset="0"/>
              </a:rPr>
              <a:t>:</a:t>
            </a:r>
            <a:endParaRPr lang="ca-ES" sz="2000" dirty="0">
              <a:latin typeface="Arial" charset="0"/>
              <a:ea typeface="ＭＳ Ｐゴシック" charset="0"/>
            </a:endParaRPr>
          </a:p>
          <a:p>
            <a:pPr lvl="1" eaLnBrk="1" hangingPunct="1">
              <a:buFontTx/>
              <a:buNone/>
            </a:pPr>
            <a:r>
              <a:rPr lang="ca-ES" dirty="0">
                <a:latin typeface="Arial" charset="0"/>
                <a:ea typeface="ＭＳ Ｐゴシック" charset="0"/>
              </a:rPr>
              <a:t>Qualsevol cosa que satisfà una necessitat.</a:t>
            </a:r>
          </a:p>
          <a:p>
            <a:pPr lvl="1" eaLnBrk="1" hangingPunct="1">
              <a:buFontTx/>
              <a:buNone/>
            </a:pPr>
            <a:r>
              <a:rPr lang="ca-ES" dirty="0">
                <a:latin typeface="Arial" charset="0"/>
                <a:ea typeface="ＭＳ Ｐゴシック" charset="0"/>
              </a:rPr>
              <a:t>Objectes físics, serveis, persones, llocs, institucions, idees…</a:t>
            </a:r>
          </a:p>
          <a:p>
            <a:pPr lvl="1" eaLnBrk="1" hangingPunct="1">
              <a:buFontTx/>
              <a:buNone/>
            </a:pPr>
            <a:endParaRPr lang="ca-ES" dirty="0">
              <a:latin typeface="Arial" charset="0"/>
              <a:ea typeface="ＭＳ Ｐゴシック" charset="0"/>
            </a:endParaRPr>
          </a:p>
          <a:p>
            <a:pPr lvl="1" eaLnBrk="1" hangingPunct="1">
              <a:buFontTx/>
              <a:buNone/>
            </a:pPr>
            <a:endParaRPr lang="ca-ES" dirty="0">
              <a:latin typeface="Arial" charset="0"/>
              <a:ea typeface="ＭＳ Ｐゴシック" charset="0"/>
            </a:endParaRPr>
          </a:p>
          <a:p>
            <a:pPr marL="0" indent="0" eaLnBrk="1" hangingPunct="1">
              <a:lnSpc>
                <a:spcPct val="120000"/>
              </a:lnSpc>
              <a:buFontTx/>
              <a:buNone/>
            </a:pPr>
            <a:endParaRPr lang="ca-ES" sz="2000" b="0" dirty="0">
              <a:latin typeface="Arial" charset="0"/>
              <a:ea typeface="ＭＳ Ｐゴシック" charset="0"/>
            </a:endParaRPr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a-ES" dirty="0" smtClean="0"/>
              <a:t>Producte</a:t>
            </a:r>
            <a:endParaRPr lang="ca-ES" dirty="0"/>
          </a:p>
        </p:txBody>
      </p:sp>
    </p:spTree>
    <p:extLst>
      <p:ext uri="{BB962C8B-B14F-4D97-AF65-F5344CB8AC3E}">
        <p14:creationId xmlns:p14="http://schemas.microsoft.com/office/powerpoint/2010/main" val="99224896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31800" y="1557867"/>
            <a:ext cx="8305800" cy="5053013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ca-ES" sz="2000" dirty="0">
                <a:latin typeface="Arial" charset="0"/>
                <a:ea typeface="ＭＳ Ｐゴシック" charset="0"/>
              </a:rPr>
              <a:t>Concepte de producte</a:t>
            </a:r>
            <a:r>
              <a:rPr lang="ca-ES" sz="2000" dirty="0" smtClean="0">
                <a:latin typeface="Arial" charset="0"/>
                <a:ea typeface="ＭＳ Ｐゴシック" charset="0"/>
              </a:rPr>
              <a:t>:</a:t>
            </a:r>
            <a:endParaRPr lang="ca-ES" sz="2000" dirty="0">
              <a:latin typeface="Arial" charset="0"/>
              <a:ea typeface="ＭＳ Ｐゴシック" charset="0"/>
            </a:endParaRPr>
          </a:p>
          <a:p>
            <a:pPr lvl="1" eaLnBrk="1" hangingPunct="1">
              <a:buFontTx/>
              <a:buNone/>
            </a:pPr>
            <a:r>
              <a:rPr lang="ca-ES" dirty="0">
                <a:latin typeface="Arial" charset="0"/>
                <a:ea typeface="ＭＳ Ｐゴシック" charset="0"/>
              </a:rPr>
              <a:t>Qualsevol cosa que satisfà una necessitat.</a:t>
            </a:r>
          </a:p>
          <a:p>
            <a:pPr lvl="1" eaLnBrk="1" hangingPunct="1">
              <a:buFontTx/>
              <a:buNone/>
            </a:pPr>
            <a:r>
              <a:rPr lang="ca-ES" dirty="0">
                <a:latin typeface="Arial" charset="0"/>
                <a:ea typeface="ＭＳ Ｐゴシック" charset="0"/>
              </a:rPr>
              <a:t>Objectes físics, serveis, persones, llocs, institucions, idees…</a:t>
            </a:r>
          </a:p>
          <a:p>
            <a:pPr lvl="1" eaLnBrk="1" hangingPunct="1">
              <a:buFontTx/>
              <a:buNone/>
            </a:pPr>
            <a:endParaRPr lang="ca-ES" dirty="0">
              <a:latin typeface="Arial" charset="0"/>
              <a:ea typeface="ＭＳ Ｐゴシック" charset="0"/>
            </a:endParaRPr>
          </a:p>
          <a:p>
            <a:pPr eaLnBrk="1" hangingPunct="1">
              <a:buFontTx/>
              <a:buNone/>
            </a:pPr>
            <a:r>
              <a:rPr lang="ca-ES" sz="2000" dirty="0">
                <a:latin typeface="Arial" charset="0"/>
                <a:ea typeface="ＭＳ Ｐゴシック" charset="0"/>
              </a:rPr>
              <a:t>Cartera </a:t>
            </a:r>
            <a:r>
              <a:rPr lang="ca-ES" altLang="ja-JP" sz="2000" dirty="0">
                <a:latin typeface="Arial" charset="0"/>
                <a:ea typeface="ＭＳ Ｐゴシック" charset="0"/>
              </a:rPr>
              <a:t>de productes</a:t>
            </a:r>
            <a:r>
              <a:rPr lang="ca-ES" altLang="ja-JP" sz="2000" dirty="0" smtClean="0">
                <a:latin typeface="Arial" charset="0"/>
                <a:ea typeface="ＭＳ Ｐゴシック" charset="0"/>
              </a:rPr>
              <a:t>:</a:t>
            </a:r>
            <a:endParaRPr lang="ca-ES" sz="2000" dirty="0">
              <a:latin typeface="Arial" charset="0"/>
              <a:ea typeface="ＭＳ Ｐゴシック" charset="0"/>
            </a:endParaRPr>
          </a:p>
          <a:p>
            <a:pPr lvl="1" eaLnBrk="1" hangingPunct="1">
              <a:buFontTx/>
              <a:buNone/>
            </a:pPr>
            <a:r>
              <a:rPr lang="ca-ES" dirty="0">
                <a:latin typeface="Arial" charset="0"/>
                <a:ea typeface="ＭＳ Ｐゴシック" charset="0"/>
              </a:rPr>
              <a:t>Productes d’una organització.</a:t>
            </a:r>
          </a:p>
          <a:p>
            <a:pPr lvl="1" eaLnBrk="1" hangingPunct="1">
              <a:buFontTx/>
              <a:buNone/>
            </a:pPr>
            <a:r>
              <a:rPr lang="ca-ES" dirty="0">
                <a:latin typeface="Arial" charset="0"/>
                <a:ea typeface="ＭＳ Ｐゴシック" charset="0"/>
              </a:rPr>
              <a:t>Ordenats per línies de producte.</a:t>
            </a:r>
          </a:p>
          <a:p>
            <a:pPr lvl="1" eaLnBrk="1" hangingPunct="1">
              <a:buFontTx/>
              <a:buNone/>
            </a:pPr>
            <a:r>
              <a:rPr lang="ca-ES" dirty="0">
                <a:latin typeface="Arial" charset="0"/>
                <a:ea typeface="ＭＳ Ｐゴシック" charset="0"/>
              </a:rPr>
              <a:t>Limitacions de gestió de la cartera.</a:t>
            </a:r>
          </a:p>
          <a:p>
            <a:pPr lvl="1" eaLnBrk="1" hangingPunct="1">
              <a:buFontTx/>
              <a:buNone/>
            </a:pPr>
            <a:endParaRPr lang="ca-ES" dirty="0">
              <a:latin typeface="Arial" charset="0"/>
              <a:ea typeface="ＭＳ Ｐゴシック" charset="0"/>
            </a:endParaRPr>
          </a:p>
          <a:p>
            <a:pPr marL="0" indent="0" eaLnBrk="1" hangingPunct="1">
              <a:lnSpc>
                <a:spcPct val="120000"/>
              </a:lnSpc>
              <a:buFontTx/>
              <a:buNone/>
            </a:pPr>
            <a:endParaRPr lang="ca-ES" sz="2000" b="0" dirty="0">
              <a:latin typeface="Arial" charset="0"/>
              <a:ea typeface="ＭＳ Ｐゴシック" charset="0"/>
            </a:endParaRPr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a-ES" dirty="0" smtClean="0"/>
              <a:t>Producte</a:t>
            </a:r>
            <a:endParaRPr lang="ca-ES" dirty="0"/>
          </a:p>
        </p:txBody>
      </p:sp>
    </p:spTree>
    <p:extLst>
      <p:ext uri="{BB962C8B-B14F-4D97-AF65-F5344CB8AC3E}">
        <p14:creationId xmlns:p14="http://schemas.microsoft.com/office/powerpoint/2010/main" val="164239034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a-ES" dirty="0" smtClean="0"/>
              <a:t>Producte</a:t>
            </a:r>
            <a:endParaRPr lang="ca-ES" dirty="0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2667000" y="2386013"/>
            <a:ext cx="2362200" cy="14478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ca-ES"/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5029200" y="2386013"/>
            <a:ext cx="2362200" cy="14478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ca-ES"/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5029200" y="3833813"/>
            <a:ext cx="2362200" cy="14478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ca-E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2667000" y="3833813"/>
            <a:ext cx="2362200" cy="14478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ca-ES"/>
          </a:p>
        </p:txBody>
      </p:sp>
      <p:sp>
        <p:nvSpPr>
          <p:cNvPr id="13" name="Text Box 12"/>
          <p:cNvSpPr txBox="1">
            <a:spLocks noChangeArrowheads="1"/>
          </p:cNvSpPr>
          <p:nvPr/>
        </p:nvSpPr>
        <p:spPr bwMode="auto">
          <a:xfrm>
            <a:off x="2895600" y="1993900"/>
            <a:ext cx="1677988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s-ES_tradnl" sz="1600">
                <a:latin typeface="Arial" charset="0"/>
              </a:rPr>
              <a:t>compra raonada</a:t>
            </a:r>
          </a:p>
        </p:txBody>
      </p:sp>
      <p:sp>
        <p:nvSpPr>
          <p:cNvPr id="14" name="Text Box 13"/>
          <p:cNvSpPr txBox="1">
            <a:spLocks noChangeArrowheads="1"/>
          </p:cNvSpPr>
          <p:nvPr/>
        </p:nvSpPr>
        <p:spPr bwMode="auto">
          <a:xfrm>
            <a:off x="5376863" y="1981200"/>
            <a:ext cx="1779587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s-ES_tradnl" sz="1600">
                <a:latin typeface="Arial" charset="0"/>
              </a:rPr>
              <a:t>compra impulsiva</a:t>
            </a:r>
          </a:p>
        </p:txBody>
      </p:sp>
      <p:sp>
        <p:nvSpPr>
          <p:cNvPr id="15" name="Text Box 14"/>
          <p:cNvSpPr txBox="1">
            <a:spLocks noChangeArrowheads="1"/>
          </p:cNvSpPr>
          <p:nvPr/>
        </p:nvSpPr>
        <p:spPr bwMode="auto">
          <a:xfrm>
            <a:off x="1176338" y="2819400"/>
            <a:ext cx="1449387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s-ES_tradnl" sz="1600">
                <a:latin typeface="Arial" charset="0"/>
              </a:rPr>
              <a:t>alt</a:t>
            </a:r>
          </a:p>
          <a:p>
            <a:pPr algn="ctr" eaLnBrk="1" hangingPunct="1"/>
            <a:r>
              <a:rPr lang="es-ES_tradnl" sz="1600">
                <a:latin typeface="Arial" charset="0"/>
              </a:rPr>
              <a:t>concerniment</a:t>
            </a:r>
          </a:p>
        </p:txBody>
      </p:sp>
      <p:sp>
        <p:nvSpPr>
          <p:cNvPr id="16" name="Text Box 15"/>
          <p:cNvSpPr txBox="1">
            <a:spLocks noChangeArrowheads="1"/>
          </p:cNvSpPr>
          <p:nvPr/>
        </p:nvSpPr>
        <p:spPr bwMode="auto">
          <a:xfrm>
            <a:off x="1214438" y="4191000"/>
            <a:ext cx="141605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s-ES_tradnl" sz="1600">
                <a:latin typeface="Arial" charset="0"/>
              </a:rPr>
              <a:t>baix</a:t>
            </a:r>
          </a:p>
          <a:p>
            <a:pPr algn="ctr" eaLnBrk="1" hangingPunct="1"/>
            <a:r>
              <a:rPr lang="es-ES_tradnl" sz="1600">
                <a:latin typeface="Arial" charset="0"/>
              </a:rPr>
              <a:t>concerniment</a:t>
            </a:r>
          </a:p>
        </p:txBody>
      </p:sp>
    </p:spTree>
    <p:extLst>
      <p:ext uri="{BB962C8B-B14F-4D97-AF65-F5344CB8AC3E}">
        <p14:creationId xmlns:p14="http://schemas.microsoft.com/office/powerpoint/2010/main" val="412456934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a-ES" dirty="0" smtClean="0"/>
              <a:t>Producte</a:t>
            </a:r>
            <a:endParaRPr lang="ca-ES" dirty="0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2667000" y="2386013"/>
            <a:ext cx="2362200" cy="14478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ca-ES"/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5029200" y="2386013"/>
            <a:ext cx="2362200" cy="14478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ca-ES"/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5029200" y="3833813"/>
            <a:ext cx="2362200" cy="14478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ca-E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2667000" y="3833813"/>
            <a:ext cx="2362200" cy="14478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ca-ES"/>
          </a:p>
        </p:txBody>
      </p:sp>
      <p:pic>
        <p:nvPicPr>
          <p:cNvPr id="10" name="Picture 9" descr="images-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2592388"/>
            <a:ext cx="1344613" cy="1012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Text Box 12"/>
          <p:cNvSpPr txBox="1">
            <a:spLocks noChangeArrowheads="1"/>
          </p:cNvSpPr>
          <p:nvPr/>
        </p:nvSpPr>
        <p:spPr bwMode="auto">
          <a:xfrm>
            <a:off x="2895600" y="1993900"/>
            <a:ext cx="1677988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s-ES_tradnl" sz="1600">
                <a:latin typeface="Arial" charset="0"/>
              </a:rPr>
              <a:t>compra raonada</a:t>
            </a:r>
          </a:p>
        </p:txBody>
      </p:sp>
      <p:sp>
        <p:nvSpPr>
          <p:cNvPr id="14" name="Text Box 13"/>
          <p:cNvSpPr txBox="1">
            <a:spLocks noChangeArrowheads="1"/>
          </p:cNvSpPr>
          <p:nvPr/>
        </p:nvSpPr>
        <p:spPr bwMode="auto">
          <a:xfrm>
            <a:off x="5376863" y="1981200"/>
            <a:ext cx="1779587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s-ES_tradnl" sz="1600">
                <a:latin typeface="Arial" charset="0"/>
              </a:rPr>
              <a:t>compra impulsiva</a:t>
            </a:r>
          </a:p>
        </p:txBody>
      </p:sp>
      <p:sp>
        <p:nvSpPr>
          <p:cNvPr id="15" name="Text Box 14"/>
          <p:cNvSpPr txBox="1">
            <a:spLocks noChangeArrowheads="1"/>
          </p:cNvSpPr>
          <p:nvPr/>
        </p:nvSpPr>
        <p:spPr bwMode="auto">
          <a:xfrm>
            <a:off x="1176338" y="2819400"/>
            <a:ext cx="1449387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s-ES_tradnl" sz="1600">
                <a:latin typeface="Arial" charset="0"/>
              </a:rPr>
              <a:t>alt</a:t>
            </a:r>
          </a:p>
          <a:p>
            <a:pPr algn="ctr" eaLnBrk="1" hangingPunct="1"/>
            <a:r>
              <a:rPr lang="es-ES_tradnl" sz="1600">
                <a:latin typeface="Arial" charset="0"/>
              </a:rPr>
              <a:t>concerniment</a:t>
            </a:r>
          </a:p>
        </p:txBody>
      </p:sp>
      <p:sp>
        <p:nvSpPr>
          <p:cNvPr id="16" name="Text Box 15"/>
          <p:cNvSpPr txBox="1">
            <a:spLocks noChangeArrowheads="1"/>
          </p:cNvSpPr>
          <p:nvPr/>
        </p:nvSpPr>
        <p:spPr bwMode="auto">
          <a:xfrm>
            <a:off x="1214438" y="4191000"/>
            <a:ext cx="141605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s-ES_tradnl" sz="1600">
                <a:latin typeface="Arial" charset="0"/>
              </a:rPr>
              <a:t>baix</a:t>
            </a:r>
          </a:p>
          <a:p>
            <a:pPr algn="ctr" eaLnBrk="1" hangingPunct="1"/>
            <a:r>
              <a:rPr lang="es-ES_tradnl" sz="1600">
                <a:latin typeface="Arial" charset="0"/>
              </a:rPr>
              <a:t>concerniment</a:t>
            </a:r>
          </a:p>
        </p:txBody>
      </p:sp>
    </p:spTree>
    <p:extLst>
      <p:ext uri="{BB962C8B-B14F-4D97-AF65-F5344CB8AC3E}">
        <p14:creationId xmlns:p14="http://schemas.microsoft.com/office/powerpoint/2010/main" val="380021947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a-ES" dirty="0" smtClean="0"/>
              <a:t>Producte</a:t>
            </a:r>
            <a:endParaRPr lang="ca-ES" dirty="0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2667000" y="2386013"/>
            <a:ext cx="2362200" cy="14478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ca-ES"/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5029200" y="2386013"/>
            <a:ext cx="2362200" cy="14478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ca-ES"/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5029200" y="3833813"/>
            <a:ext cx="2362200" cy="14478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ca-E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2667000" y="3833813"/>
            <a:ext cx="2362200" cy="14478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ca-ES"/>
          </a:p>
        </p:txBody>
      </p:sp>
      <p:pic>
        <p:nvPicPr>
          <p:cNvPr id="9" name="Picture 8" descr="images-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0" y="2587625"/>
            <a:ext cx="1039813" cy="1246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9" descr="images-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2592388"/>
            <a:ext cx="1344613" cy="1012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Text Box 12"/>
          <p:cNvSpPr txBox="1">
            <a:spLocks noChangeArrowheads="1"/>
          </p:cNvSpPr>
          <p:nvPr/>
        </p:nvSpPr>
        <p:spPr bwMode="auto">
          <a:xfrm>
            <a:off x="2895600" y="1993900"/>
            <a:ext cx="1677988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s-ES_tradnl" sz="1600">
                <a:latin typeface="Arial" charset="0"/>
              </a:rPr>
              <a:t>compra raonada</a:t>
            </a:r>
          </a:p>
        </p:txBody>
      </p:sp>
      <p:sp>
        <p:nvSpPr>
          <p:cNvPr id="14" name="Text Box 13"/>
          <p:cNvSpPr txBox="1">
            <a:spLocks noChangeArrowheads="1"/>
          </p:cNvSpPr>
          <p:nvPr/>
        </p:nvSpPr>
        <p:spPr bwMode="auto">
          <a:xfrm>
            <a:off x="5376863" y="1981200"/>
            <a:ext cx="1779587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s-ES_tradnl" sz="1600">
                <a:latin typeface="Arial" charset="0"/>
              </a:rPr>
              <a:t>compra impulsiva</a:t>
            </a:r>
          </a:p>
        </p:txBody>
      </p:sp>
      <p:sp>
        <p:nvSpPr>
          <p:cNvPr id="15" name="Text Box 14"/>
          <p:cNvSpPr txBox="1">
            <a:spLocks noChangeArrowheads="1"/>
          </p:cNvSpPr>
          <p:nvPr/>
        </p:nvSpPr>
        <p:spPr bwMode="auto">
          <a:xfrm>
            <a:off x="1176338" y="2819400"/>
            <a:ext cx="1449387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s-ES_tradnl" sz="1600">
                <a:latin typeface="Arial" charset="0"/>
              </a:rPr>
              <a:t>alt</a:t>
            </a:r>
          </a:p>
          <a:p>
            <a:pPr algn="ctr" eaLnBrk="1" hangingPunct="1"/>
            <a:r>
              <a:rPr lang="es-ES_tradnl" sz="1600">
                <a:latin typeface="Arial" charset="0"/>
              </a:rPr>
              <a:t>concerniment</a:t>
            </a:r>
          </a:p>
        </p:txBody>
      </p:sp>
      <p:sp>
        <p:nvSpPr>
          <p:cNvPr id="16" name="Text Box 15"/>
          <p:cNvSpPr txBox="1">
            <a:spLocks noChangeArrowheads="1"/>
          </p:cNvSpPr>
          <p:nvPr/>
        </p:nvSpPr>
        <p:spPr bwMode="auto">
          <a:xfrm>
            <a:off x="1214438" y="4191000"/>
            <a:ext cx="141605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s-ES_tradnl" sz="1600">
                <a:latin typeface="Arial" charset="0"/>
              </a:rPr>
              <a:t>baix</a:t>
            </a:r>
          </a:p>
          <a:p>
            <a:pPr algn="ctr" eaLnBrk="1" hangingPunct="1"/>
            <a:r>
              <a:rPr lang="es-ES_tradnl" sz="1600">
                <a:latin typeface="Arial" charset="0"/>
              </a:rPr>
              <a:t>concerniment</a:t>
            </a:r>
          </a:p>
        </p:txBody>
      </p:sp>
    </p:spTree>
    <p:extLst>
      <p:ext uri="{BB962C8B-B14F-4D97-AF65-F5344CB8AC3E}">
        <p14:creationId xmlns:p14="http://schemas.microsoft.com/office/powerpoint/2010/main" val="380021947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a-ES" dirty="0" smtClean="0"/>
              <a:t>Producte</a:t>
            </a:r>
            <a:endParaRPr lang="ca-ES" dirty="0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2667000" y="2386013"/>
            <a:ext cx="2362200" cy="14478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ca-ES"/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5029200" y="2386013"/>
            <a:ext cx="2362200" cy="14478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ca-ES"/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5029200" y="3833813"/>
            <a:ext cx="2362200" cy="14478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ca-E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2667000" y="3833813"/>
            <a:ext cx="2362200" cy="14478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ca-ES"/>
          </a:p>
        </p:txBody>
      </p:sp>
      <p:pic>
        <p:nvPicPr>
          <p:cNvPr id="9" name="Picture 8" descr="images-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0" y="2587625"/>
            <a:ext cx="1039813" cy="1246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9" descr="images-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2592388"/>
            <a:ext cx="1344613" cy="1012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11" descr="images-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00" y="3986213"/>
            <a:ext cx="914400" cy="1165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Text Box 12"/>
          <p:cNvSpPr txBox="1">
            <a:spLocks noChangeArrowheads="1"/>
          </p:cNvSpPr>
          <p:nvPr/>
        </p:nvSpPr>
        <p:spPr bwMode="auto">
          <a:xfrm>
            <a:off x="2895600" y="1993900"/>
            <a:ext cx="1677988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s-ES_tradnl" sz="1600">
                <a:latin typeface="Arial" charset="0"/>
              </a:rPr>
              <a:t>compra raonada</a:t>
            </a:r>
          </a:p>
        </p:txBody>
      </p:sp>
      <p:sp>
        <p:nvSpPr>
          <p:cNvPr id="14" name="Text Box 13"/>
          <p:cNvSpPr txBox="1">
            <a:spLocks noChangeArrowheads="1"/>
          </p:cNvSpPr>
          <p:nvPr/>
        </p:nvSpPr>
        <p:spPr bwMode="auto">
          <a:xfrm>
            <a:off x="5376863" y="1981200"/>
            <a:ext cx="1779587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s-ES_tradnl" sz="1600">
                <a:latin typeface="Arial" charset="0"/>
              </a:rPr>
              <a:t>compra impulsiva</a:t>
            </a:r>
          </a:p>
        </p:txBody>
      </p:sp>
      <p:sp>
        <p:nvSpPr>
          <p:cNvPr id="15" name="Text Box 14"/>
          <p:cNvSpPr txBox="1">
            <a:spLocks noChangeArrowheads="1"/>
          </p:cNvSpPr>
          <p:nvPr/>
        </p:nvSpPr>
        <p:spPr bwMode="auto">
          <a:xfrm>
            <a:off x="1176338" y="2819400"/>
            <a:ext cx="1449387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s-ES_tradnl" sz="1600">
                <a:latin typeface="Arial" charset="0"/>
              </a:rPr>
              <a:t>alt</a:t>
            </a:r>
          </a:p>
          <a:p>
            <a:pPr algn="ctr" eaLnBrk="1" hangingPunct="1"/>
            <a:r>
              <a:rPr lang="es-ES_tradnl" sz="1600">
                <a:latin typeface="Arial" charset="0"/>
              </a:rPr>
              <a:t>concerniment</a:t>
            </a:r>
          </a:p>
        </p:txBody>
      </p:sp>
      <p:sp>
        <p:nvSpPr>
          <p:cNvPr id="16" name="Text Box 15"/>
          <p:cNvSpPr txBox="1">
            <a:spLocks noChangeArrowheads="1"/>
          </p:cNvSpPr>
          <p:nvPr/>
        </p:nvSpPr>
        <p:spPr bwMode="auto">
          <a:xfrm>
            <a:off x="1214438" y="4191000"/>
            <a:ext cx="141605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s-ES_tradnl" sz="1600">
                <a:latin typeface="Arial" charset="0"/>
              </a:rPr>
              <a:t>baix</a:t>
            </a:r>
          </a:p>
          <a:p>
            <a:pPr algn="ctr" eaLnBrk="1" hangingPunct="1"/>
            <a:r>
              <a:rPr lang="es-ES_tradnl" sz="1600">
                <a:latin typeface="Arial" charset="0"/>
              </a:rPr>
              <a:t>concerniment</a:t>
            </a:r>
          </a:p>
        </p:txBody>
      </p:sp>
    </p:spTree>
    <p:extLst>
      <p:ext uri="{BB962C8B-B14F-4D97-AF65-F5344CB8AC3E}">
        <p14:creationId xmlns:p14="http://schemas.microsoft.com/office/powerpoint/2010/main" val="380021947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a-ES" dirty="0" smtClean="0"/>
              <a:t>Producte</a:t>
            </a:r>
            <a:endParaRPr lang="ca-ES" dirty="0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2667000" y="2386013"/>
            <a:ext cx="2362200" cy="14478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ca-ES"/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5029200" y="2386013"/>
            <a:ext cx="2362200" cy="14478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ca-ES"/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5029200" y="3833813"/>
            <a:ext cx="2362200" cy="14478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ca-E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2667000" y="3833813"/>
            <a:ext cx="2362200" cy="14478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ca-ES"/>
          </a:p>
        </p:txBody>
      </p:sp>
      <p:pic>
        <p:nvPicPr>
          <p:cNvPr id="9" name="Picture 8" descr="images-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0" y="2587625"/>
            <a:ext cx="1039813" cy="1246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9" descr="images-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2592388"/>
            <a:ext cx="1344613" cy="1012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0" descr="images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4062413"/>
            <a:ext cx="833438" cy="1165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11" descr="images-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00" y="3986213"/>
            <a:ext cx="914400" cy="1165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Text Box 12"/>
          <p:cNvSpPr txBox="1">
            <a:spLocks noChangeArrowheads="1"/>
          </p:cNvSpPr>
          <p:nvPr/>
        </p:nvSpPr>
        <p:spPr bwMode="auto">
          <a:xfrm>
            <a:off x="2895600" y="1993900"/>
            <a:ext cx="1677988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s-ES_tradnl" sz="1600">
                <a:latin typeface="Arial" charset="0"/>
              </a:rPr>
              <a:t>compra raonada</a:t>
            </a:r>
          </a:p>
        </p:txBody>
      </p:sp>
      <p:sp>
        <p:nvSpPr>
          <p:cNvPr id="14" name="Text Box 13"/>
          <p:cNvSpPr txBox="1">
            <a:spLocks noChangeArrowheads="1"/>
          </p:cNvSpPr>
          <p:nvPr/>
        </p:nvSpPr>
        <p:spPr bwMode="auto">
          <a:xfrm>
            <a:off x="5376863" y="1981200"/>
            <a:ext cx="1779587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s-ES_tradnl" sz="1600">
                <a:latin typeface="Arial" charset="0"/>
              </a:rPr>
              <a:t>compra impulsiva</a:t>
            </a:r>
          </a:p>
        </p:txBody>
      </p:sp>
      <p:sp>
        <p:nvSpPr>
          <p:cNvPr id="15" name="Text Box 14"/>
          <p:cNvSpPr txBox="1">
            <a:spLocks noChangeArrowheads="1"/>
          </p:cNvSpPr>
          <p:nvPr/>
        </p:nvSpPr>
        <p:spPr bwMode="auto">
          <a:xfrm>
            <a:off x="1176338" y="2819400"/>
            <a:ext cx="1449387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s-ES_tradnl" sz="1600">
                <a:latin typeface="Arial" charset="0"/>
              </a:rPr>
              <a:t>alt</a:t>
            </a:r>
          </a:p>
          <a:p>
            <a:pPr algn="ctr" eaLnBrk="1" hangingPunct="1"/>
            <a:r>
              <a:rPr lang="es-ES_tradnl" sz="1600">
                <a:latin typeface="Arial" charset="0"/>
              </a:rPr>
              <a:t>concerniment</a:t>
            </a:r>
          </a:p>
        </p:txBody>
      </p:sp>
      <p:sp>
        <p:nvSpPr>
          <p:cNvPr id="16" name="Text Box 15"/>
          <p:cNvSpPr txBox="1">
            <a:spLocks noChangeArrowheads="1"/>
          </p:cNvSpPr>
          <p:nvPr/>
        </p:nvSpPr>
        <p:spPr bwMode="auto">
          <a:xfrm>
            <a:off x="1214438" y="4191000"/>
            <a:ext cx="141605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s-ES_tradnl" sz="1600">
                <a:latin typeface="Arial" charset="0"/>
              </a:rPr>
              <a:t>baix</a:t>
            </a:r>
          </a:p>
          <a:p>
            <a:pPr algn="ctr" eaLnBrk="1" hangingPunct="1"/>
            <a:r>
              <a:rPr lang="es-ES_tradnl" sz="1600">
                <a:latin typeface="Arial" charset="0"/>
              </a:rPr>
              <a:t>concerniment</a:t>
            </a:r>
          </a:p>
        </p:txBody>
      </p:sp>
    </p:spTree>
    <p:extLst>
      <p:ext uri="{BB962C8B-B14F-4D97-AF65-F5344CB8AC3E}">
        <p14:creationId xmlns:p14="http://schemas.microsoft.com/office/powerpoint/2010/main" val="58699309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31800" y="1557867"/>
            <a:ext cx="8305800" cy="5053013"/>
          </a:xfrm>
        </p:spPr>
        <p:txBody>
          <a:bodyPr/>
          <a:lstStyle/>
          <a:p>
            <a:pPr marL="0" indent="0" eaLnBrk="1" hangingPunct="1">
              <a:buFontTx/>
              <a:buNone/>
            </a:pPr>
            <a:r>
              <a:rPr lang="ca-ES" sz="2000" dirty="0">
                <a:latin typeface="Arial" charset="0"/>
                <a:ea typeface="ＭＳ Ｐゴシック" charset="0"/>
              </a:rPr>
              <a:t>Frac</a:t>
            </a:r>
            <a:r>
              <a:rPr lang="ca-ES" altLang="ja-JP" sz="2000" dirty="0">
                <a:latin typeface="Arial" charset="0"/>
                <a:ea typeface="ＭＳ Ｐゴシック" charset="0"/>
              </a:rPr>
              <a:t>às del producte</a:t>
            </a:r>
            <a:r>
              <a:rPr lang="ca-ES" sz="2000" dirty="0">
                <a:latin typeface="Arial" charset="0"/>
                <a:ea typeface="ＭＳ Ｐゴシック" charset="0"/>
              </a:rPr>
              <a:t> (taxa 8 de cada 10):</a:t>
            </a:r>
          </a:p>
          <a:p>
            <a:pPr marL="0" indent="0" eaLnBrk="1" hangingPunct="1">
              <a:buFontTx/>
              <a:buNone/>
            </a:pPr>
            <a:endParaRPr lang="ca-ES" sz="2000" dirty="0">
              <a:latin typeface="Arial" charset="0"/>
              <a:ea typeface="ＭＳ Ｐゴシック" charset="0"/>
            </a:endParaRPr>
          </a:p>
          <a:p>
            <a:pPr marL="457200" lvl="1" indent="0" eaLnBrk="1" hangingPunct="1">
              <a:buFontTx/>
              <a:buNone/>
            </a:pPr>
            <a:r>
              <a:rPr lang="ca-ES" dirty="0">
                <a:latin typeface="Arial" charset="0"/>
                <a:ea typeface="ＭＳ Ｐゴシック" charset="0"/>
              </a:rPr>
              <a:t>No satisfà una necessitat.</a:t>
            </a:r>
          </a:p>
          <a:p>
            <a:pPr marL="457200" lvl="1" indent="0" eaLnBrk="1" hangingPunct="1">
              <a:buFontTx/>
              <a:buNone/>
            </a:pPr>
            <a:r>
              <a:rPr lang="ca-ES" dirty="0">
                <a:latin typeface="Arial" charset="0"/>
                <a:ea typeface="ＭＳ Ｐゴシック" charset="0"/>
              </a:rPr>
              <a:t>No es percep com a diferent.</a:t>
            </a:r>
          </a:p>
          <a:p>
            <a:pPr marL="457200" lvl="1" indent="0" eaLnBrk="1" hangingPunct="1">
              <a:buFontTx/>
              <a:buNone/>
            </a:pPr>
            <a:endParaRPr lang="ca-ES" dirty="0">
              <a:latin typeface="Arial" charset="0"/>
              <a:ea typeface="ＭＳ Ｐゴシック" charset="0"/>
            </a:endParaRPr>
          </a:p>
          <a:p>
            <a:pPr marL="933450" lvl="2" indent="0" eaLnBrk="1" hangingPunct="1">
              <a:buFontTx/>
              <a:buNone/>
            </a:pPr>
            <a:endParaRPr lang="ca-ES" sz="2000" dirty="0">
              <a:latin typeface="Arial" charset="0"/>
              <a:ea typeface="ＭＳ Ｐゴシック" charset="0"/>
            </a:endParaRPr>
          </a:p>
          <a:p>
            <a:pPr lvl="1" eaLnBrk="1" hangingPunct="1">
              <a:buFontTx/>
              <a:buNone/>
            </a:pPr>
            <a:endParaRPr lang="ca-ES" dirty="0">
              <a:latin typeface="Arial" charset="0"/>
              <a:ea typeface="ＭＳ Ｐゴシック" charset="0"/>
            </a:endParaRPr>
          </a:p>
          <a:p>
            <a:pPr lvl="1" eaLnBrk="1" hangingPunct="1">
              <a:buFontTx/>
              <a:buNone/>
            </a:pPr>
            <a:endParaRPr lang="ca-ES" dirty="0">
              <a:latin typeface="Arial" charset="0"/>
              <a:ea typeface="ＭＳ Ｐゴシック" charset="0"/>
            </a:endParaRPr>
          </a:p>
          <a:p>
            <a:pPr marL="0" indent="0" eaLnBrk="1" hangingPunct="1">
              <a:lnSpc>
                <a:spcPct val="120000"/>
              </a:lnSpc>
              <a:buFontTx/>
              <a:buNone/>
            </a:pPr>
            <a:endParaRPr lang="ca-ES" sz="2000" b="0" dirty="0">
              <a:latin typeface="Arial" charset="0"/>
              <a:ea typeface="ＭＳ Ｐゴシック" charset="0"/>
            </a:endParaRPr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a-ES" dirty="0" smtClean="0"/>
              <a:t>Producte</a:t>
            </a:r>
            <a:endParaRPr lang="ca-ES" dirty="0"/>
          </a:p>
        </p:txBody>
      </p:sp>
    </p:spTree>
    <p:extLst>
      <p:ext uri="{BB962C8B-B14F-4D97-AF65-F5344CB8AC3E}">
        <p14:creationId xmlns:p14="http://schemas.microsoft.com/office/powerpoint/2010/main" val="120662336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a-ES" dirty="0" smtClean="0"/>
              <a:t>Producte: cicle de vida</a:t>
            </a:r>
            <a:endParaRPr lang="ca-ES" dirty="0"/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1551" y="1568450"/>
            <a:ext cx="5318125" cy="3917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1048876" y="5257800"/>
            <a:ext cx="1023938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s-ES_tradnl" sz="1200" b="1">
                <a:latin typeface="Arial" charset="0"/>
              </a:rPr>
              <a:t>introducci</a:t>
            </a:r>
            <a:r>
              <a:rPr lang="es-ES_tradnl" altLang="ja-JP" sz="1200" b="1">
                <a:latin typeface="Arial" charset="0"/>
              </a:rPr>
              <a:t>ó</a:t>
            </a:r>
            <a:endParaRPr lang="es-ES_tradnl" sz="1200" b="1">
              <a:latin typeface="Arial" charset="0"/>
            </a:endParaRPr>
          </a:p>
        </p:txBody>
      </p:sp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2496676" y="3352800"/>
            <a:ext cx="11938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0" hangingPunct="0"/>
            <a:r>
              <a:rPr lang="es-ES_tradnl" sz="1200" b="1">
                <a:latin typeface="Arial" charset="0"/>
              </a:rPr>
              <a:t>creixement</a:t>
            </a:r>
          </a:p>
        </p:txBody>
      </p:sp>
      <p:sp>
        <p:nvSpPr>
          <p:cNvPr id="8" name="Rectangle 6"/>
          <p:cNvSpPr>
            <a:spLocks noChangeArrowheads="1"/>
          </p:cNvSpPr>
          <p:nvPr/>
        </p:nvSpPr>
        <p:spPr bwMode="auto">
          <a:xfrm>
            <a:off x="3182476" y="1752600"/>
            <a:ext cx="909638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s-ES_tradnl" sz="1200" b="1">
                <a:latin typeface="Arial" charset="0"/>
              </a:rPr>
              <a:t>maduresa</a:t>
            </a:r>
          </a:p>
        </p:txBody>
      </p:sp>
      <p:sp>
        <p:nvSpPr>
          <p:cNvPr id="9" name="Rectangle 7"/>
          <p:cNvSpPr>
            <a:spLocks noChangeArrowheads="1"/>
          </p:cNvSpPr>
          <p:nvPr/>
        </p:nvSpPr>
        <p:spPr bwMode="auto">
          <a:xfrm>
            <a:off x="5392276" y="4191000"/>
            <a:ext cx="663575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s-ES_tradnl" sz="1200" b="1">
                <a:latin typeface="Arial" charset="0"/>
              </a:rPr>
              <a:t>declivi</a:t>
            </a:r>
          </a:p>
        </p:txBody>
      </p:sp>
    </p:spTree>
    <p:extLst>
      <p:ext uri="{BB962C8B-B14F-4D97-AF65-F5344CB8AC3E}">
        <p14:creationId xmlns:p14="http://schemas.microsoft.com/office/powerpoint/2010/main" val="15971885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a-ES" dirty="0" smtClean="0"/>
              <a:t>Producte: cicle de vida</a:t>
            </a:r>
            <a:endParaRPr lang="ca-ES" dirty="0"/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1551" y="1568450"/>
            <a:ext cx="5318125" cy="3917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1048876" y="5257800"/>
            <a:ext cx="1023938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s-ES_tradnl" sz="1200" b="1">
                <a:latin typeface="Arial" charset="0"/>
              </a:rPr>
              <a:t>introducci</a:t>
            </a:r>
            <a:r>
              <a:rPr lang="es-ES_tradnl" altLang="ja-JP" sz="1200" b="1">
                <a:latin typeface="Arial" charset="0"/>
              </a:rPr>
              <a:t>ó</a:t>
            </a:r>
            <a:endParaRPr lang="es-ES_tradnl" sz="1200" b="1">
              <a:latin typeface="Arial" charset="0"/>
            </a:endParaRPr>
          </a:p>
        </p:txBody>
      </p:sp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2496676" y="3352800"/>
            <a:ext cx="11938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0" hangingPunct="0"/>
            <a:r>
              <a:rPr lang="es-ES_tradnl" sz="1200" b="1">
                <a:latin typeface="Arial" charset="0"/>
              </a:rPr>
              <a:t>creixement</a:t>
            </a:r>
          </a:p>
        </p:txBody>
      </p:sp>
      <p:sp>
        <p:nvSpPr>
          <p:cNvPr id="8" name="Rectangle 6"/>
          <p:cNvSpPr>
            <a:spLocks noChangeArrowheads="1"/>
          </p:cNvSpPr>
          <p:nvPr/>
        </p:nvSpPr>
        <p:spPr bwMode="auto">
          <a:xfrm>
            <a:off x="3182476" y="1752600"/>
            <a:ext cx="909638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s-ES_tradnl" sz="1200" b="1">
                <a:latin typeface="Arial" charset="0"/>
              </a:rPr>
              <a:t>maduresa</a:t>
            </a:r>
          </a:p>
        </p:txBody>
      </p:sp>
      <p:sp>
        <p:nvSpPr>
          <p:cNvPr id="9" name="Rectangle 7"/>
          <p:cNvSpPr>
            <a:spLocks noChangeArrowheads="1"/>
          </p:cNvSpPr>
          <p:nvPr/>
        </p:nvSpPr>
        <p:spPr bwMode="auto">
          <a:xfrm>
            <a:off x="5392276" y="4191000"/>
            <a:ext cx="663575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s-ES_tradnl" sz="1200" b="1">
                <a:latin typeface="Arial" charset="0"/>
              </a:rPr>
              <a:t>declivi</a:t>
            </a:r>
          </a:p>
        </p:txBody>
      </p:sp>
      <p:grpSp>
        <p:nvGrpSpPr>
          <p:cNvPr id="10" name="Group 2"/>
          <p:cNvGrpSpPr>
            <a:grpSpLocks/>
          </p:cNvGrpSpPr>
          <p:nvPr/>
        </p:nvGrpSpPr>
        <p:grpSpPr bwMode="auto">
          <a:xfrm>
            <a:off x="4118389" y="2206706"/>
            <a:ext cx="4351506" cy="1614474"/>
            <a:chOff x="2352" y="1184"/>
            <a:chExt cx="2928" cy="1280"/>
          </a:xfrm>
        </p:grpSpPr>
        <p:sp>
          <p:nvSpPr>
            <p:cNvPr id="11" name="Freeform 4"/>
            <p:cNvSpPr>
              <a:spLocks/>
            </p:cNvSpPr>
            <p:nvPr/>
          </p:nvSpPr>
          <p:spPr bwMode="auto">
            <a:xfrm>
              <a:off x="2352" y="1184"/>
              <a:ext cx="1008" cy="784"/>
            </a:xfrm>
            <a:custGeom>
              <a:avLst/>
              <a:gdLst>
                <a:gd name="T0" fmla="*/ 0 w 1008"/>
                <a:gd name="T1" fmla="*/ 448 h 784"/>
                <a:gd name="T2" fmla="*/ 384 w 1008"/>
                <a:gd name="T3" fmla="*/ 16 h 784"/>
                <a:gd name="T4" fmla="*/ 720 w 1008"/>
                <a:gd name="T5" fmla="*/ 352 h 784"/>
                <a:gd name="T6" fmla="*/ 1008 w 1008"/>
                <a:gd name="T7" fmla="*/ 784 h 78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008"/>
                <a:gd name="T13" fmla="*/ 0 h 784"/>
                <a:gd name="T14" fmla="*/ 1008 w 1008"/>
                <a:gd name="T15" fmla="*/ 784 h 78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008" h="784">
                  <a:moveTo>
                    <a:pt x="0" y="448"/>
                  </a:moveTo>
                  <a:cubicBezTo>
                    <a:pt x="132" y="240"/>
                    <a:pt x="264" y="32"/>
                    <a:pt x="384" y="16"/>
                  </a:cubicBezTo>
                  <a:cubicBezTo>
                    <a:pt x="504" y="0"/>
                    <a:pt x="616" y="224"/>
                    <a:pt x="720" y="352"/>
                  </a:cubicBezTo>
                  <a:cubicBezTo>
                    <a:pt x="824" y="480"/>
                    <a:pt x="960" y="712"/>
                    <a:pt x="1008" y="784"/>
                  </a:cubicBezTo>
                </a:path>
              </a:pathLst>
            </a:custGeom>
            <a:noFill/>
            <a:ln w="57150">
              <a:pattFill prst="dkVert">
                <a:fgClr>
                  <a:schemeClr val="accent2"/>
                </a:fgClr>
                <a:bgClr>
                  <a:srgbClr val="FFFFFF"/>
                </a:bgClr>
              </a:patt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ca-ES"/>
            </a:p>
          </p:txBody>
        </p:sp>
        <p:sp>
          <p:nvSpPr>
            <p:cNvPr id="12" name="Freeform 5"/>
            <p:cNvSpPr>
              <a:spLocks/>
            </p:cNvSpPr>
            <p:nvPr/>
          </p:nvSpPr>
          <p:spPr bwMode="auto">
            <a:xfrm>
              <a:off x="3312" y="1440"/>
              <a:ext cx="1008" cy="784"/>
            </a:xfrm>
            <a:custGeom>
              <a:avLst/>
              <a:gdLst>
                <a:gd name="T0" fmla="*/ 0 w 1008"/>
                <a:gd name="T1" fmla="*/ 448 h 784"/>
                <a:gd name="T2" fmla="*/ 384 w 1008"/>
                <a:gd name="T3" fmla="*/ 16 h 784"/>
                <a:gd name="T4" fmla="*/ 720 w 1008"/>
                <a:gd name="T5" fmla="*/ 352 h 784"/>
                <a:gd name="T6" fmla="*/ 1008 w 1008"/>
                <a:gd name="T7" fmla="*/ 784 h 78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008"/>
                <a:gd name="T13" fmla="*/ 0 h 784"/>
                <a:gd name="T14" fmla="*/ 1008 w 1008"/>
                <a:gd name="T15" fmla="*/ 784 h 78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008" h="784">
                  <a:moveTo>
                    <a:pt x="0" y="448"/>
                  </a:moveTo>
                  <a:cubicBezTo>
                    <a:pt x="132" y="240"/>
                    <a:pt x="264" y="32"/>
                    <a:pt x="384" y="16"/>
                  </a:cubicBezTo>
                  <a:cubicBezTo>
                    <a:pt x="504" y="0"/>
                    <a:pt x="616" y="224"/>
                    <a:pt x="720" y="352"/>
                  </a:cubicBezTo>
                  <a:cubicBezTo>
                    <a:pt x="824" y="480"/>
                    <a:pt x="960" y="712"/>
                    <a:pt x="1008" y="784"/>
                  </a:cubicBezTo>
                </a:path>
              </a:pathLst>
            </a:custGeom>
            <a:noFill/>
            <a:ln w="57150">
              <a:pattFill prst="dkVert">
                <a:fgClr>
                  <a:schemeClr val="accent2"/>
                </a:fgClr>
                <a:bgClr>
                  <a:srgbClr val="FFFFFF"/>
                </a:bgClr>
              </a:patt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ca-ES"/>
            </a:p>
          </p:txBody>
        </p:sp>
        <p:sp>
          <p:nvSpPr>
            <p:cNvPr id="13" name="Freeform 6"/>
            <p:cNvSpPr>
              <a:spLocks/>
            </p:cNvSpPr>
            <p:nvPr/>
          </p:nvSpPr>
          <p:spPr bwMode="auto">
            <a:xfrm>
              <a:off x="4272" y="1680"/>
              <a:ext cx="1008" cy="784"/>
            </a:xfrm>
            <a:custGeom>
              <a:avLst/>
              <a:gdLst>
                <a:gd name="T0" fmla="*/ 0 w 1008"/>
                <a:gd name="T1" fmla="*/ 448 h 784"/>
                <a:gd name="T2" fmla="*/ 384 w 1008"/>
                <a:gd name="T3" fmla="*/ 16 h 784"/>
                <a:gd name="T4" fmla="*/ 720 w 1008"/>
                <a:gd name="T5" fmla="*/ 352 h 784"/>
                <a:gd name="T6" fmla="*/ 1008 w 1008"/>
                <a:gd name="T7" fmla="*/ 784 h 78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008"/>
                <a:gd name="T13" fmla="*/ 0 h 784"/>
                <a:gd name="T14" fmla="*/ 1008 w 1008"/>
                <a:gd name="T15" fmla="*/ 784 h 78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008" h="784">
                  <a:moveTo>
                    <a:pt x="0" y="448"/>
                  </a:moveTo>
                  <a:cubicBezTo>
                    <a:pt x="132" y="240"/>
                    <a:pt x="264" y="32"/>
                    <a:pt x="384" y="16"/>
                  </a:cubicBezTo>
                  <a:cubicBezTo>
                    <a:pt x="504" y="0"/>
                    <a:pt x="616" y="224"/>
                    <a:pt x="720" y="352"/>
                  </a:cubicBezTo>
                  <a:cubicBezTo>
                    <a:pt x="824" y="480"/>
                    <a:pt x="960" y="712"/>
                    <a:pt x="1008" y="784"/>
                  </a:cubicBezTo>
                </a:path>
              </a:pathLst>
            </a:custGeom>
            <a:noFill/>
            <a:ln w="57150">
              <a:pattFill prst="dkVert">
                <a:fgClr>
                  <a:schemeClr val="accent2"/>
                </a:fgClr>
                <a:bgClr>
                  <a:srgbClr val="FFFFFF"/>
                </a:bgClr>
              </a:patt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ca-ES"/>
            </a:p>
          </p:txBody>
        </p:sp>
      </p:grpSp>
    </p:spTree>
    <p:extLst>
      <p:ext uri="{BB962C8B-B14F-4D97-AF65-F5344CB8AC3E}">
        <p14:creationId xmlns:p14="http://schemas.microsoft.com/office/powerpoint/2010/main" val="239111267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1371600"/>
            <a:ext cx="7772400" cy="5275263"/>
          </a:xfrm>
        </p:spPr>
        <p:txBody>
          <a:bodyPr/>
          <a:lstStyle/>
          <a:p>
            <a:pPr eaLnBrk="1" hangingPunct="1">
              <a:lnSpc>
                <a:spcPct val="120000"/>
              </a:lnSpc>
            </a:pPr>
            <a:endParaRPr lang="ca-ES" sz="2000" dirty="0" smtClean="0">
              <a:latin typeface="Arial" charset="0"/>
              <a:ea typeface="ＭＳ Ｐゴシック" charset="0"/>
            </a:endParaRPr>
          </a:p>
          <a:p>
            <a:pPr marL="457200" indent="-457200" eaLnBrk="1" hangingPunct="1">
              <a:lnSpc>
                <a:spcPct val="90000"/>
              </a:lnSpc>
              <a:buFontTx/>
              <a:buAutoNum type="arabicPeriod"/>
            </a:pPr>
            <a:r>
              <a:rPr lang="ca-ES" sz="2000" dirty="0" smtClean="0">
                <a:latin typeface="Arial" charset="0"/>
                <a:ea typeface="ＭＳ Ｐゴシック" charset="0"/>
              </a:rPr>
              <a:t>Orientació </a:t>
            </a:r>
            <a:r>
              <a:rPr lang="ca-ES" sz="2000" dirty="0">
                <a:latin typeface="Arial" charset="0"/>
                <a:ea typeface="ＭＳ Ｐゴシック" charset="0"/>
              </a:rPr>
              <a:t>a la producció (D més gran que O)</a:t>
            </a:r>
            <a:r>
              <a:rPr lang="ca-ES" sz="2000" dirty="0" smtClean="0">
                <a:latin typeface="Arial" charset="0"/>
                <a:ea typeface="ＭＳ Ｐゴシック" charset="0"/>
              </a:rPr>
              <a:t>:</a:t>
            </a:r>
            <a:endParaRPr lang="ca-ES" sz="2000" dirty="0">
              <a:latin typeface="Arial" charset="0"/>
              <a:ea typeface="ＭＳ Ｐゴシック" charset="0"/>
            </a:endParaRPr>
          </a:p>
          <a:p>
            <a:pPr lvl="1" eaLnBrk="1" hangingPunct="1">
              <a:lnSpc>
                <a:spcPct val="90000"/>
              </a:lnSpc>
              <a:buFontTx/>
              <a:buNone/>
            </a:pPr>
            <a:r>
              <a:rPr lang="ca-ES" dirty="0">
                <a:latin typeface="Arial" charset="0"/>
                <a:ea typeface="ＭＳ Ｐゴシック" charset="0"/>
              </a:rPr>
              <a:t>	</a:t>
            </a:r>
            <a:r>
              <a:rPr lang="ca-ES" dirty="0" smtClean="0">
                <a:latin typeface="Arial" charset="0"/>
                <a:ea typeface="ＭＳ Ｐゴシック" charset="0"/>
              </a:rPr>
              <a:t>Tot </a:t>
            </a:r>
            <a:r>
              <a:rPr lang="ca-ES" dirty="0">
                <a:latin typeface="Arial" charset="0"/>
                <a:ea typeface="ＭＳ Ｐゴシック" charset="0"/>
              </a:rPr>
              <a:t>el que es produeix es ven.</a:t>
            </a:r>
          </a:p>
          <a:p>
            <a:pPr lvl="1" eaLnBrk="1" hangingPunct="1">
              <a:lnSpc>
                <a:spcPct val="90000"/>
              </a:lnSpc>
              <a:buFontTx/>
              <a:buNone/>
            </a:pPr>
            <a:endParaRPr lang="ca-ES" dirty="0">
              <a:latin typeface="Arial" charset="0"/>
              <a:ea typeface="ＭＳ Ｐゴシック" charset="0"/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ca-ES" sz="2000" dirty="0">
              <a:latin typeface="Arial" charset="0"/>
              <a:ea typeface="ＭＳ Ｐゴシック" charset="0"/>
            </a:endParaRPr>
          </a:p>
        </p:txBody>
      </p:sp>
      <p:sp>
        <p:nvSpPr>
          <p:cNvPr id="6" name="Rectangle 2"/>
          <p:cNvSpPr>
            <a:spLocks noGrp="1" noChangeArrowheads="1"/>
          </p:cNvSpPr>
          <p:nvPr>
            <p:ph type="title"/>
          </p:nvPr>
        </p:nvSpPr>
        <p:spPr>
          <a:xfrm>
            <a:off x="574428" y="274638"/>
            <a:ext cx="8229600" cy="1143000"/>
          </a:xfrm>
        </p:spPr>
        <p:txBody>
          <a:bodyPr/>
          <a:lstStyle/>
          <a:p>
            <a:r>
              <a:rPr lang="ca-ES" dirty="0" smtClean="0"/>
              <a:t>Evolució del concepte</a:t>
            </a:r>
            <a:endParaRPr lang="ca-ES" dirty="0"/>
          </a:p>
        </p:txBody>
      </p:sp>
    </p:spTree>
    <p:extLst>
      <p:ext uri="{BB962C8B-B14F-4D97-AF65-F5344CB8AC3E}">
        <p14:creationId xmlns:p14="http://schemas.microsoft.com/office/powerpoint/2010/main" val="130723397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OMBR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0496" y="0"/>
            <a:ext cx="2016125" cy="2016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992" t="39830" r="56125" b="44415"/>
          <a:stretch>
            <a:fillRect/>
          </a:stretch>
        </p:blipFill>
        <p:spPr bwMode="auto">
          <a:xfrm>
            <a:off x="392696" y="2590800"/>
            <a:ext cx="1957388" cy="2374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5" name="Picture 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810" t="50528" r="48814" b="23111"/>
          <a:stretch>
            <a:fillRect/>
          </a:stretch>
        </p:blipFill>
        <p:spPr bwMode="auto">
          <a:xfrm>
            <a:off x="3669296" y="3886200"/>
            <a:ext cx="5111750" cy="2076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6" name="Picture 9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887" t="23248" r="45628" b="59096"/>
          <a:stretch>
            <a:fillRect/>
          </a:stretch>
        </p:blipFill>
        <p:spPr bwMode="auto">
          <a:xfrm>
            <a:off x="566408" y="0"/>
            <a:ext cx="1322388" cy="2084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7" name="Picture 12"/>
          <p:cNvPicPr>
            <a:picLocks noChangeAspect="1" noChangeArrowheads="1"/>
          </p:cNvPicPr>
          <p:nvPr/>
        </p:nvPicPr>
        <p:blipFill>
          <a:blip r:embed="rId6">
            <a:lum bright="-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411" t="24178" r="46892" b="59982"/>
          <a:stretch>
            <a:fillRect/>
          </a:stretch>
        </p:blipFill>
        <p:spPr bwMode="auto">
          <a:xfrm>
            <a:off x="3745496" y="0"/>
            <a:ext cx="1266825" cy="2160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8" name="Picture 13" descr="SOMBRA VIENTO - CONMEMORATIVA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5896" y="152400"/>
            <a:ext cx="1804988" cy="1804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14" descr="LIBRO +CD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97696" y="2525713"/>
            <a:ext cx="1804988" cy="1804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15" descr="RUSTICA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17096" y="179388"/>
            <a:ext cx="1878013" cy="1878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3498447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2610" name="Rectangle 2"/>
          <p:cNvSpPr>
            <a:spLocks noGrp="1" noChangeArrowheads="1"/>
          </p:cNvSpPr>
          <p:nvPr>
            <p:ph type="title"/>
          </p:nvPr>
        </p:nvSpPr>
        <p:spPr>
          <a:xfrm>
            <a:off x="574428" y="274638"/>
            <a:ext cx="8229600" cy="1143000"/>
          </a:xfrm>
        </p:spPr>
        <p:txBody>
          <a:bodyPr/>
          <a:lstStyle/>
          <a:p>
            <a:r>
              <a:rPr lang="ca-ES" dirty="0" smtClean="0"/>
              <a:t>Estructura del pla de màrqueting</a:t>
            </a:r>
            <a:endParaRPr lang="ca-ES" dirty="0"/>
          </a:p>
        </p:txBody>
      </p:sp>
      <p:sp>
        <p:nvSpPr>
          <p:cNvPr id="10" name="Text Box 2"/>
          <p:cNvSpPr txBox="1">
            <a:spLocks noChangeArrowheads="1"/>
          </p:cNvSpPr>
          <p:nvPr/>
        </p:nvSpPr>
        <p:spPr bwMode="auto">
          <a:xfrm>
            <a:off x="3554658" y="1511577"/>
            <a:ext cx="2101156" cy="33855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ca-ES" sz="1600" dirty="0">
                <a:latin typeface="Arial" charset="0"/>
              </a:rPr>
              <a:t>oportunitat de </a:t>
            </a:r>
            <a:r>
              <a:rPr lang="ca-ES" sz="1600" dirty="0" smtClean="0">
                <a:latin typeface="Arial" charset="0"/>
              </a:rPr>
              <a:t>negoci</a:t>
            </a:r>
            <a:endParaRPr lang="ca-ES" sz="1600" dirty="0">
              <a:latin typeface="Arial" charset="0"/>
            </a:endParaRPr>
          </a:p>
        </p:txBody>
      </p:sp>
      <p:sp>
        <p:nvSpPr>
          <p:cNvPr id="11" name="Text Box 3"/>
          <p:cNvSpPr txBox="1">
            <a:spLocks noChangeArrowheads="1"/>
          </p:cNvSpPr>
          <p:nvPr/>
        </p:nvSpPr>
        <p:spPr bwMode="auto">
          <a:xfrm>
            <a:off x="4191000" y="2338726"/>
            <a:ext cx="812800" cy="33813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s-ES_tradnl" sz="1600">
                <a:latin typeface="Arial" charset="0"/>
              </a:rPr>
              <a:t>mercat</a:t>
            </a:r>
          </a:p>
        </p:txBody>
      </p:sp>
      <p:sp>
        <p:nvSpPr>
          <p:cNvPr id="12" name="Text Box 4"/>
          <p:cNvSpPr txBox="1">
            <a:spLocks noChangeArrowheads="1"/>
          </p:cNvSpPr>
          <p:nvPr/>
        </p:nvSpPr>
        <p:spPr bwMode="auto">
          <a:xfrm>
            <a:off x="3810000" y="2948326"/>
            <a:ext cx="1504950" cy="33813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s-ES_tradnl" sz="1600">
                <a:latin typeface="Arial" charset="0"/>
              </a:rPr>
              <a:t>posicionament</a:t>
            </a:r>
          </a:p>
        </p:txBody>
      </p:sp>
      <p:sp>
        <p:nvSpPr>
          <p:cNvPr id="13" name="Text Box 5"/>
          <p:cNvSpPr txBox="1">
            <a:spLocks noChangeArrowheads="1"/>
          </p:cNvSpPr>
          <p:nvPr/>
        </p:nvSpPr>
        <p:spPr bwMode="auto">
          <a:xfrm>
            <a:off x="4068763" y="3612264"/>
            <a:ext cx="982662" cy="33813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s-ES_tradnl" sz="1600">
                <a:latin typeface="Arial" charset="0"/>
              </a:rPr>
              <a:t>producte</a:t>
            </a:r>
          </a:p>
        </p:txBody>
      </p:sp>
      <p:sp>
        <p:nvSpPr>
          <p:cNvPr id="14" name="Text Box 6"/>
          <p:cNvSpPr txBox="1">
            <a:spLocks noChangeArrowheads="1"/>
          </p:cNvSpPr>
          <p:nvPr/>
        </p:nvSpPr>
        <p:spPr bwMode="auto">
          <a:xfrm>
            <a:off x="4260850" y="4256789"/>
            <a:ext cx="622300" cy="3460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s-ES_tradnl" sz="1600">
                <a:latin typeface="Arial" charset="0"/>
              </a:rPr>
              <a:t>preu</a:t>
            </a:r>
          </a:p>
        </p:txBody>
      </p:sp>
      <p:sp>
        <p:nvSpPr>
          <p:cNvPr id="15" name="Text Box 7"/>
          <p:cNvSpPr txBox="1">
            <a:spLocks noChangeArrowheads="1"/>
          </p:cNvSpPr>
          <p:nvPr/>
        </p:nvSpPr>
        <p:spPr bwMode="auto">
          <a:xfrm>
            <a:off x="4000500" y="4866389"/>
            <a:ext cx="1143000" cy="3460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s-ES_tradnl" sz="1600">
                <a:latin typeface="Arial" charset="0"/>
              </a:rPr>
              <a:t>distribuci</a:t>
            </a:r>
            <a:r>
              <a:rPr lang="es-ES_tradnl" altLang="ja-JP" sz="1600">
                <a:latin typeface="Arial" charset="0"/>
              </a:rPr>
              <a:t>ó</a:t>
            </a:r>
            <a:endParaRPr lang="es-ES_tradnl" sz="1600">
              <a:latin typeface="Arial" charset="0"/>
            </a:endParaRPr>
          </a:p>
        </p:txBody>
      </p:sp>
      <p:sp>
        <p:nvSpPr>
          <p:cNvPr id="16" name="Text Box 8"/>
          <p:cNvSpPr txBox="1">
            <a:spLocks noChangeArrowheads="1"/>
          </p:cNvSpPr>
          <p:nvPr/>
        </p:nvSpPr>
        <p:spPr bwMode="auto">
          <a:xfrm>
            <a:off x="3886200" y="5517264"/>
            <a:ext cx="1322388" cy="33813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s-ES_tradnl" sz="1600">
                <a:latin typeface="Arial" charset="0"/>
              </a:rPr>
              <a:t>comunicaci</a:t>
            </a:r>
            <a:r>
              <a:rPr lang="es-ES_tradnl" altLang="ja-JP" sz="1600">
                <a:latin typeface="Arial" charset="0"/>
              </a:rPr>
              <a:t>ó</a:t>
            </a:r>
            <a:endParaRPr lang="es-ES_tradnl" sz="1600">
              <a:latin typeface="Arial" charset="0"/>
            </a:endParaRPr>
          </a:p>
        </p:txBody>
      </p:sp>
      <p:sp>
        <p:nvSpPr>
          <p:cNvPr id="21" name="AutoShape 9"/>
          <p:cNvSpPr>
            <a:spLocks noChangeArrowheads="1"/>
          </p:cNvSpPr>
          <p:nvPr/>
        </p:nvSpPr>
        <p:spPr bwMode="auto">
          <a:xfrm>
            <a:off x="3429000" y="2414323"/>
            <a:ext cx="304800" cy="685800"/>
          </a:xfrm>
          <a:prstGeom prst="curvedRightArrow">
            <a:avLst>
              <a:gd name="adj1" fmla="val 36875"/>
              <a:gd name="adj2" fmla="val 90000"/>
              <a:gd name="adj3" fmla="val 33333"/>
            </a:avLst>
          </a:prstGeom>
          <a:noFill/>
          <a:ln w="12700">
            <a:solidFill>
              <a:srgbClr val="871508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ca-ES"/>
          </a:p>
        </p:txBody>
      </p:sp>
      <p:sp>
        <p:nvSpPr>
          <p:cNvPr id="22" name="AutoShape 10"/>
          <p:cNvSpPr>
            <a:spLocks noChangeArrowheads="1"/>
          </p:cNvSpPr>
          <p:nvPr/>
        </p:nvSpPr>
        <p:spPr bwMode="auto">
          <a:xfrm rot="10332767">
            <a:off x="5410200" y="2490523"/>
            <a:ext cx="304800" cy="685800"/>
          </a:xfrm>
          <a:prstGeom prst="curvedRightArrow">
            <a:avLst>
              <a:gd name="adj1" fmla="val 36875"/>
              <a:gd name="adj2" fmla="val 90000"/>
              <a:gd name="adj3" fmla="val 33333"/>
            </a:avLst>
          </a:prstGeom>
          <a:noFill/>
          <a:ln w="12700">
            <a:solidFill>
              <a:srgbClr val="871508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ca-ES"/>
          </a:p>
        </p:txBody>
      </p:sp>
      <p:sp>
        <p:nvSpPr>
          <p:cNvPr id="23" name="AutoShape 11"/>
          <p:cNvSpPr>
            <a:spLocks noChangeArrowheads="1"/>
          </p:cNvSpPr>
          <p:nvPr/>
        </p:nvSpPr>
        <p:spPr bwMode="auto">
          <a:xfrm>
            <a:off x="4470400" y="1931723"/>
            <a:ext cx="228600" cy="381000"/>
          </a:xfrm>
          <a:prstGeom prst="downArrow">
            <a:avLst>
              <a:gd name="adj1" fmla="val 50000"/>
              <a:gd name="adj2" fmla="val 41667"/>
            </a:avLst>
          </a:prstGeom>
          <a:noFill/>
          <a:ln w="9525">
            <a:solidFill>
              <a:srgbClr val="871508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ca-ES"/>
          </a:p>
        </p:txBody>
      </p:sp>
      <p:sp>
        <p:nvSpPr>
          <p:cNvPr id="17" name="AutoShape 10"/>
          <p:cNvSpPr>
            <a:spLocks noChangeArrowheads="1"/>
          </p:cNvSpPr>
          <p:nvPr/>
        </p:nvSpPr>
        <p:spPr bwMode="auto">
          <a:xfrm>
            <a:off x="3352800" y="2936069"/>
            <a:ext cx="381000" cy="990600"/>
          </a:xfrm>
          <a:prstGeom prst="curvedRightArrow">
            <a:avLst>
              <a:gd name="adj1" fmla="val 35678"/>
              <a:gd name="adj2" fmla="val 104000"/>
              <a:gd name="adj3" fmla="val 30954"/>
            </a:avLst>
          </a:prstGeom>
          <a:noFill/>
          <a:ln w="12700">
            <a:solidFill>
              <a:srgbClr val="871508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ca-ES"/>
          </a:p>
        </p:txBody>
      </p:sp>
      <p:sp>
        <p:nvSpPr>
          <p:cNvPr id="18" name="AutoShape 12"/>
          <p:cNvSpPr>
            <a:spLocks noChangeArrowheads="1"/>
          </p:cNvSpPr>
          <p:nvPr/>
        </p:nvSpPr>
        <p:spPr bwMode="auto">
          <a:xfrm rot="17212503">
            <a:off x="4914900" y="2888364"/>
            <a:ext cx="1828800" cy="381000"/>
          </a:xfrm>
          <a:prstGeom prst="curvedUpArrow">
            <a:avLst>
              <a:gd name="adj1" fmla="val 59800"/>
              <a:gd name="adj2" fmla="val 155800"/>
              <a:gd name="adj3" fmla="val 33333"/>
            </a:avLst>
          </a:prstGeom>
          <a:noFill/>
          <a:ln w="9525">
            <a:solidFill>
              <a:srgbClr val="871508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27429788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31800" y="1557867"/>
            <a:ext cx="8305800" cy="5053013"/>
          </a:xfrm>
        </p:spPr>
        <p:txBody>
          <a:bodyPr/>
          <a:lstStyle/>
          <a:p>
            <a:pPr marL="0" indent="0" eaLnBrk="1" hangingPunct="1">
              <a:lnSpc>
                <a:spcPct val="120000"/>
              </a:lnSpc>
              <a:buFontTx/>
              <a:buNone/>
            </a:pPr>
            <a:r>
              <a:rPr lang="ca-ES" sz="2000" b="0" dirty="0">
                <a:latin typeface="Arial" charset="0"/>
                <a:ea typeface="ＭＳ Ｐゴシック" charset="0"/>
              </a:rPr>
              <a:t>El preu </a:t>
            </a:r>
            <a:r>
              <a:rPr lang="ca-ES" altLang="ja-JP" sz="2000" b="0" dirty="0">
                <a:latin typeface="Arial" charset="0"/>
                <a:ea typeface="ＭＳ Ｐゴシック" charset="0"/>
              </a:rPr>
              <a:t>és</a:t>
            </a:r>
            <a:r>
              <a:rPr lang="ca-ES" sz="2000" b="0" dirty="0">
                <a:latin typeface="Arial" charset="0"/>
                <a:ea typeface="ＭＳ Ｐゴシック" charset="0"/>
              </a:rPr>
              <a:t> un instrument de resultats a curt termini (de tots quatre, el que més).</a:t>
            </a:r>
          </a:p>
          <a:p>
            <a:pPr marL="0" indent="0" eaLnBrk="1" hangingPunct="1">
              <a:lnSpc>
                <a:spcPct val="120000"/>
              </a:lnSpc>
              <a:buFontTx/>
              <a:buNone/>
            </a:pPr>
            <a:endParaRPr lang="ca-ES" sz="2000" b="0" dirty="0">
              <a:latin typeface="Arial" charset="0"/>
              <a:ea typeface="ＭＳ Ｐゴシック" charset="0"/>
            </a:endParaRPr>
          </a:p>
          <a:p>
            <a:pPr marL="0" indent="0" eaLnBrk="1" hangingPunct="1">
              <a:lnSpc>
                <a:spcPct val="120000"/>
              </a:lnSpc>
              <a:buFontTx/>
              <a:buNone/>
            </a:pPr>
            <a:r>
              <a:rPr lang="ca-ES" sz="2000" b="0" dirty="0">
                <a:latin typeface="Arial" charset="0"/>
                <a:ea typeface="ＭＳ Ｐゴシック" charset="0"/>
              </a:rPr>
              <a:t>T</a:t>
            </a:r>
            <a:r>
              <a:rPr lang="ca-ES" altLang="ja-JP" sz="2000" b="0" dirty="0">
                <a:latin typeface="Arial" charset="0"/>
                <a:ea typeface="ＭＳ Ｐゴシック" charset="0"/>
              </a:rPr>
              <a:t>é un</a:t>
            </a:r>
            <a:r>
              <a:rPr lang="ca-ES" sz="2000" b="0" dirty="0">
                <a:latin typeface="Arial" charset="0"/>
                <a:ea typeface="ＭＳ Ｐゴシック" charset="0"/>
              </a:rPr>
              <a:t> efecte directe sobre la venda i el benefici.</a:t>
            </a:r>
          </a:p>
          <a:p>
            <a:pPr marL="0" indent="0" eaLnBrk="1" hangingPunct="1">
              <a:lnSpc>
                <a:spcPct val="120000"/>
              </a:lnSpc>
              <a:buFontTx/>
              <a:buNone/>
            </a:pPr>
            <a:endParaRPr lang="ca-ES" sz="2000" b="0" dirty="0">
              <a:latin typeface="Arial" charset="0"/>
              <a:ea typeface="ＭＳ Ｐゴシック" charset="0"/>
            </a:endParaRPr>
          </a:p>
          <a:p>
            <a:pPr marL="0" indent="0" eaLnBrk="1" hangingPunct="1">
              <a:lnSpc>
                <a:spcPct val="120000"/>
              </a:lnSpc>
              <a:buFontTx/>
              <a:buNone/>
            </a:pPr>
            <a:endParaRPr lang="ca-ES" sz="2000" b="0" dirty="0">
              <a:latin typeface="Times New Roman" charset="0"/>
              <a:ea typeface="ＭＳ Ｐゴシック" charset="0"/>
            </a:endParaRPr>
          </a:p>
          <a:p>
            <a:pPr marL="933450" lvl="2" indent="0" eaLnBrk="1" hangingPunct="1">
              <a:buFontTx/>
              <a:buNone/>
            </a:pPr>
            <a:endParaRPr lang="ca-ES" sz="2000" dirty="0">
              <a:latin typeface="Arial" charset="0"/>
              <a:ea typeface="ＭＳ Ｐゴシック" charset="0"/>
            </a:endParaRPr>
          </a:p>
          <a:p>
            <a:pPr lvl="1" eaLnBrk="1" hangingPunct="1">
              <a:buFontTx/>
              <a:buNone/>
            </a:pPr>
            <a:endParaRPr lang="ca-ES" dirty="0">
              <a:latin typeface="Arial" charset="0"/>
              <a:ea typeface="ＭＳ Ｐゴシック" charset="0"/>
            </a:endParaRPr>
          </a:p>
          <a:p>
            <a:pPr lvl="1" eaLnBrk="1" hangingPunct="1">
              <a:buFontTx/>
              <a:buNone/>
            </a:pPr>
            <a:endParaRPr lang="ca-ES" dirty="0">
              <a:latin typeface="Arial" charset="0"/>
              <a:ea typeface="ＭＳ Ｐゴシック" charset="0"/>
            </a:endParaRPr>
          </a:p>
          <a:p>
            <a:pPr marL="0" indent="0" eaLnBrk="1" hangingPunct="1">
              <a:lnSpc>
                <a:spcPct val="120000"/>
              </a:lnSpc>
              <a:buFontTx/>
              <a:buNone/>
            </a:pPr>
            <a:endParaRPr lang="ca-ES" sz="2000" b="0" dirty="0">
              <a:latin typeface="Arial" charset="0"/>
              <a:ea typeface="ＭＳ Ｐゴシック" charset="0"/>
            </a:endParaRPr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a-ES" dirty="0" smtClean="0"/>
              <a:t>Preu</a:t>
            </a:r>
            <a:endParaRPr lang="ca-ES" dirty="0"/>
          </a:p>
        </p:txBody>
      </p:sp>
    </p:spTree>
    <p:extLst>
      <p:ext uri="{BB962C8B-B14F-4D97-AF65-F5344CB8AC3E}">
        <p14:creationId xmlns:p14="http://schemas.microsoft.com/office/powerpoint/2010/main" val="31884505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31800" y="1557867"/>
            <a:ext cx="8305800" cy="5053013"/>
          </a:xfrm>
        </p:spPr>
        <p:txBody>
          <a:bodyPr/>
          <a:lstStyle/>
          <a:p>
            <a:pPr marL="0" indent="0" eaLnBrk="1" hangingPunct="1">
              <a:lnSpc>
                <a:spcPct val="90000"/>
              </a:lnSpc>
              <a:buFontTx/>
              <a:buNone/>
            </a:pPr>
            <a:r>
              <a:rPr lang="ca-ES" sz="2000" dirty="0">
                <a:latin typeface="Arial" charset="0"/>
                <a:ea typeface="ＭＳ Ｐゴシック" charset="0"/>
              </a:rPr>
              <a:t>Estrat</a:t>
            </a:r>
            <a:r>
              <a:rPr lang="ca-ES" altLang="ja-JP" sz="2000" dirty="0">
                <a:latin typeface="Arial" charset="0"/>
                <a:ea typeface="ＭＳ Ｐゴシック" charset="0"/>
              </a:rPr>
              <a:t>ègies de preu per a un producte</a:t>
            </a:r>
            <a:r>
              <a:rPr lang="ca-ES" sz="2000" dirty="0">
                <a:latin typeface="Arial" charset="0"/>
                <a:ea typeface="ＭＳ Ｐゴシック" charset="0"/>
              </a:rPr>
              <a:t>:</a:t>
            </a:r>
          </a:p>
          <a:p>
            <a:pPr marL="0" indent="0" eaLnBrk="1" hangingPunct="1">
              <a:lnSpc>
                <a:spcPct val="90000"/>
              </a:lnSpc>
              <a:buFontTx/>
              <a:buNone/>
            </a:pPr>
            <a:endParaRPr lang="ca-ES" sz="2000" dirty="0">
              <a:latin typeface="Arial" charset="0"/>
              <a:ea typeface="ＭＳ Ｐゴシック" charset="0"/>
            </a:endParaRPr>
          </a:p>
          <a:p>
            <a:pPr marL="457200" lvl="1" indent="0" eaLnBrk="1" hangingPunct="1">
              <a:lnSpc>
                <a:spcPct val="90000"/>
              </a:lnSpc>
              <a:buFontTx/>
              <a:buNone/>
            </a:pPr>
            <a:r>
              <a:rPr lang="ca-ES" dirty="0">
                <a:latin typeface="Arial" charset="0"/>
                <a:ea typeface="ＭＳ Ｐゴシック" charset="0"/>
              </a:rPr>
              <a:t>Preu fix: tots els clients tenen el mateix preu i les mateixes condicions. (Llibre.)</a:t>
            </a:r>
          </a:p>
          <a:p>
            <a:pPr marL="457200" lvl="1" indent="0" eaLnBrk="1" hangingPunct="1">
              <a:lnSpc>
                <a:spcPct val="90000"/>
              </a:lnSpc>
              <a:buFontTx/>
              <a:buNone/>
            </a:pPr>
            <a:endParaRPr lang="ca-ES" dirty="0">
              <a:latin typeface="Arial" charset="0"/>
              <a:ea typeface="ＭＳ Ｐゴシック" charset="0"/>
            </a:endParaRPr>
          </a:p>
          <a:p>
            <a:pPr marL="457200" lvl="1" indent="0" eaLnBrk="1" hangingPunct="1">
              <a:lnSpc>
                <a:spcPct val="90000"/>
              </a:lnSpc>
              <a:buFontTx/>
              <a:buNone/>
            </a:pPr>
            <a:r>
              <a:rPr lang="ca-ES" dirty="0">
                <a:latin typeface="Arial" charset="0"/>
                <a:ea typeface="ＭＳ Ｐゴシック" charset="0"/>
              </a:rPr>
              <a:t>Preu variable: hi ha negociació. (Espectacles venuts com a intermediari.)</a:t>
            </a:r>
          </a:p>
          <a:p>
            <a:pPr marL="457200" lvl="1" indent="0" eaLnBrk="1" hangingPunct="1">
              <a:lnSpc>
                <a:spcPct val="90000"/>
              </a:lnSpc>
              <a:buFontTx/>
              <a:buNone/>
            </a:pPr>
            <a:endParaRPr lang="ca-ES" dirty="0">
              <a:latin typeface="Arial" charset="0"/>
              <a:ea typeface="ＭＳ Ｐゴシック" charset="0"/>
            </a:endParaRPr>
          </a:p>
          <a:p>
            <a:pPr marL="457200" lvl="1" indent="0" eaLnBrk="1" hangingPunct="1">
              <a:lnSpc>
                <a:spcPct val="90000"/>
              </a:lnSpc>
              <a:buFontTx/>
              <a:buNone/>
            </a:pPr>
            <a:r>
              <a:rPr lang="ca-ES" dirty="0">
                <a:latin typeface="Arial" charset="0"/>
                <a:ea typeface="ＭＳ Ｐゴシック" charset="0"/>
              </a:rPr>
              <a:t>Estrat</a:t>
            </a:r>
            <a:r>
              <a:rPr lang="ca-ES" altLang="ja-JP" dirty="0">
                <a:latin typeface="Arial" charset="0"/>
                <a:ea typeface="ＭＳ Ｐゴシック" charset="0"/>
              </a:rPr>
              <a:t>ègies intermèdies: preu fix + negociació per volum o condicions. (Espectacles per a grups.)</a:t>
            </a:r>
            <a:endParaRPr lang="ca-ES" dirty="0">
              <a:latin typeface="Arial" charset="0"/>
              <a:ea typeface="ＭＳ Ｐゴシック" charset="0"/>
            </a:endParaRPr>
          </a:p>
          <a:p>
            <a:pPr marL="457200" lvl="1" indent="0" eaLnBrk="1" hangingPunct="1">
              <a:lnSpc>
                <a:spcPct val="90000"/>
              </a:lnSpc>
              <a:buFontTx/>
              <a:buNone/>
            </a:pPr>
            <a:endParaRPr lang="ca-ES" dirty="0">
              <a:latin typeface="Times New Roman" charset="0"/>
              <a:ea typeface="ＭＳ Ｐゴシック" charset="0"/>
            </a:endParaRPr>
          </a:p>
          <a:p>
            <a:pPr lvl="1" eaLnBrk="1" hangingPunct="1">
              <a:buFontTx/>
              <a:buNone/>
            </a:pPr>
            <a:endParaRPr lang="ca-ES" dirty="0">
              <a:latin typeface="Arial" charset="0"/>
              <a:ea typeface="ＭＳ Ｐゴシック" charset="0"/>
            </a:endParaRPr>
          </a:p>
          <a:p>
            <a:pPr marL="0" indent="0" eaLnBrk="1" hangingPunct="1">
              <a:lnSpc>
                <a:spcPct val="120000"/>
              </a:lnSpc>
              <a:buFontTx/>
              <a:buNone/>
            </a:pPr>
            <a:endParaRPr lang="ca-ES" sz="2000" b="0" dirty="0">
              <a:latin typeface="Arial" charset="0"/>
              <a:ea typeface="ＭＳ Ｐゴシック" charset="0"/>
            </a:endParaRPr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a-ES" dirty="0" smtClean="0"/>
              <a:t>Preu</a:t>
            </a:r>
            <a:endParaRPr lang="ca-ES" dirty="0"/>
          </a:p>
        </p:txBody>
      </p:sp>
    </p:spTree>
    <p:extLst>
      <p:ext uri="{BB962C8B-B14F-4D97-AF65-F5344CB8AC3E}">
        <p14:creationId xmlns:p14="http://schemas.microsoft.com/office/powerpoint/2010/main" val="267897419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31800" y="1557867"/>
            <a:ext cx="8305800" cy="5053013"/>
          </a:xfrm>
        </p:spPr>
        <p:txBody>
          <a:bodyPr/>
          <a:lstStyle/>
          <a:p>
            <a:pPr marL="0" indent="0" eaLnBrk="1" hangingPunct="1">
              <a:lnSpc>
                <a:spcPct val="130000"/>
              </a:lnSpc>
              <a:buFontTx/>
              <a:buNone/>
            </a:pPr>
            <a:r>
              <a:rPr lang="ca-ES" sz="2000" dirty="0">
                <a:latin typeface="Arial" charset="0"/>
                <a:ea typeface="ＭＳ Ｐゴシック" charset="0"/>
              </a:rPr>
              <a:t>Estrat</a:t>
            </a:r>
            <a:r>
              <a:rPr lang="ca-ES" altLang="ja-JP" sz="2000" dirty="0">
                <a:latin typeface="Arial" charset="0"/>
                <a:ea typeface="ＭＳ Ｐゴシック" charset="0"/>
              </a:rPr>
              <a:t>ègies de preu per a un llançament</a:t>
            </a:r>
            <a:r>
              <a:rPr lang="ca-ES" sz="2000" dirty="0">
                <a:latin typeface="Arial" charset="0"/>
                <a:ea typeface="ＭＳ Ｐゴシック" charset="0"/>
              </a:rPr>
              <a:t>:</a:t>
            </a:r>
          </a:p>
          <a:p>
            <a:pPr marL="0" indent="0" eaLnBrk="1" hangingPunct="1">
              <a:lnSpc>
                <a:spcPct val="130000"/>
              </a:lnSpc>
              <a:buFontTx/>
              <a:buNone/>
            </a:pPr>
            <a:endParaRPr lang="ca-ES" sz="2000" dirty="0">
              <a:latin typeface="Arial" charset="0"/>
              <a:ea typeface="ＭＳ Ｐゴシック" charset="0"/>
            </a:endParaRPr>
          </a:p>
          <a:p>
            <a:pPr marL="457200" lvl="1" indent="0" eaLnBrk="1" hangingPunct="1">
              <a:lnSpc>
                <a:spcPct val="130000"/>
              </a:lnSpc>
              <a:buFontTx/>
              <a:buNone/>
            </a:pPr>
            <a:r>
              <a:rPr lang="ca-ES" dirty="0">
                <a:latin typeface="Arial" charset="0"/>
                <a:ea typeface="ＭＳ Ｐゴシック" charset="0"/>
              </a:rPr>
              <a:t>«</a:t>
            </a:r>
            <a:r>
              <a:rPr lang="ca-ES" altLang="ja-JP" dirty="0">
                <a:latin typeface="Arial" charset="0"/>
                <a:ea typeface="ＭＳ Ｐゴシック" charset="0"/>
              </a:rPr>
              <a:t>Descremar</a:t>
            </a:r>
            <a:r>
              <a:rPr lang="ca-ES" dirty="0">
                <a:latin typeface="Arial" charset="0"/>
                <a:ea typeface="ＭＳ Ｐゴシック" charset="0"/>
              </a:rPr>
              <a:t>»</a:t>
            </a:r>
            <a:r>
              <a:rPr lang="ca-ES" altLang="ja-JP" dirty="0">
                <a:latin typeface="Arial" charset="0"/>
                <a:ea typeface="ＭＳ Ｐゴシック" charset="0"/>
              </a:rPr>
              <a:t>: alt preu i alta inversió. S</a:t>
            </a:r>
            <a:r>
              <a:rPr lang="ca-ES" dirty="0">
                <a:latin typeface="Arial" charset="0"/>
                <a:ea typeface="ＭＳ Ｐゴシック" charset="0"/>
              </a:rPr>
              <a:t>’</a:t>
            </a:r>
            <a:r>
              <a:rPr lang="ca-ES" altLang="ja-JP" dirty="0">
                <a:latin typeface="Arial" charset="0"/>
                <a:ea typeface="ＭＳ Ｐゴシック" charset="0"/>
              </a:rPr>
              <a:t>utilitza per atraure els primers adaptadors, i es va abaixant a mesura que avança el cicle de vida del producte. </a:t>
            </a:r>
          </a:p>
          <a:p>
            <a:pPr marL="914400" lvl="2" indent="0" eaLnBrk="1" hangingPunct="1">
              <a:lnSpc>
                <a:spcPct val="130000"/>
              </a:lnSpc>
              <a:buFontTx/>
              <a:buNone/>
            </a:pPr>
            <a:r>
              <a:rPr lang="ca-ES" sz="2000" dirty="0">
                <a:latin typeface="Arial" charset="0"/>
                <a:ea typeface="ＭＳ Ｐゴシック" charset="0"/>
              </a:rPr>
              <a:t>Producte realment nou</a:t>
            </a:r>
          </a:p>
          <a:p>
            <a:pPr marL="914400" lvl="2" indent="0" eaLnBrk="1" hangingPunct="1">
              <a:lnSpc>
                <a:spcPct val="130000"/>
              </a:lnSpc>
              <a:buFontTx/>
              <a:buNone/>
            </a:pPr>
            <a:r>
              <a:rPr lang="ca-ES" sz="2000" dirty="0">
                <a:latin typeface="Arial" charset="0"/>
                <a:ea typeface="ＭＳ Ｐゴシック" charset="0"/>
              </a:rPr>
              <a:t>Demanda inelàstica al preu</a:t>
            </a:r>
          </a:p>
          <a:p>
            <a:pPr marL="914400" lvl="2" indent="0" eaLnBrk="1" hangingPunct="1">
              <a:lnSpc>
                <a:spcPct val="130000"/>
              </a:lnSpc>
              <a:buFontTx/>
              <a:buNone/>
            </a:pPr>
            <a:endParaRPr lang="ca-ES" sz="2000" dirty="0">
              <a:latin typeface="Arial" charset="0"/>
              <a:ea typeface="ＭＳ Ｐゴシック" charset="0"/>
            </a:endParaRPr>
          </a:p>
          <a:p>
            <a:pPr marL="457200" lvl="1" indent="0" eaLnBrk="1" hangingPunct="1">
              <a:lnSpc>
                <a:spcPct val="130000"/>
              </a:lnSpc>
              <a:buFontTx/>
              <a:buNone/>
            </a:pPr>
            <a:r>
              <a:rPr lang="ca-ES" dirty="0">
                <a:latin typeface="Arial" charset="0"/>
                <a:ea typeface="ＭＳ Ｐゴシック" charset="0"/>
              </a:rPr>
              <a:t>Penetració: baix preu des de l’inici. </a:t>
            </a:r>
          </a:p>
          <a:p>
            <a:pPr marL="914400" lvl="2" indent="0" eaLnBrk="1" hangingPunct="1">
              <a:lnSpc>
                <a:spcPct val="130000"/>
              </a:lnSpc>
              <a:buFontTx/>
              <a:buNone/>
            </a:pPr>
            <a:r>
              <a:rPr lang="ca-ES" sz="2000" dirty="0">
                <a:latin typeface="Arial" charset="0"/>
                <a:ea typeface="ＭＳ Ｐゴシック" charset="0"/>
              </a:rPr>
              <a:t>No hi ha novetat i es pot imitar fàcilment.</a:t>
            </a:r>
          </a:p>
          <a:p>
            <a:pPr marL="914400" lvl="2" indent="0" eaLnBrk="1" hangingPunct="1">
              <a:lnSpc>
                <a:spcPct val="130000"/>
              </a:lnSpc>
              <a:buFontTx/>
              <a:buNone/>
            </a:pPr>
            <a:r>
              <a:rPr lang="ca-ES" sz="2000" dirty="0">
                <a:latin typeface="Arial" charset="0"/>
                <a:ea typeface="ＭＳ Ｐゴシック" charset="0"/>
              </a:rPr>
              <a:t>Demanda molt sensible al preu.</a:t>
            </a:r>
          </a:p>
          <a:p>
            <a:pPr lvl="1" eaLnBrk="1" hangingPunct="1">
              <a:lnSpc>
                <a:spcPct val="130000"/>
              </a:lnSpc>
              <a:buFontTx/>
              <a:buNone/>
            </a:pPr>
            <a:endParaRPr lang="ca-ES" dirty="0">
              <a:latin typeface="Arial" charset="0"/>
              <a:ea typeface="ＭＳ Ｐゴシック" charset="0"/>
            </a:endParaRPr>
          </a:p>
          <a:p>
            <a:pPr lvl="1" eaLnBrk="1" hangingPunct="1">
              <a:lnSpc>
                <a:spcPct val="130000"/>
              </a:lnSpc>
              <a:buFontTx/>
              <a:buNone/>
            </a:pPr>
            <a:endParaRPr lang="ca-ES" dirty="0">
              <a:latin typeface="Arial" charset="0"/>
              <a:ea typeface="ＭＳ Ｐゴシック" charset="0"/>
            </a:endParaRPr>
          </a:p>
          <a:p>
            <a:pPr marL="0" indent="0" eaLnBrk="1" hangingPunct="1">
              <a:lnSpc>
                <a:spcPct val="130000"/>
              </a:lnSpc>
              <a:buFontTx/>
              <a:buNone/>
            </a:pPr>
            <a:endParaRPr lang="ca-ES" sz="2000" b="0" dirty="0">
              <a:latin typeface="Arial" charset="0"/>
              <a:ea typeface="ＭＳ Ｐゴシック" charset="0"/>
            </a:endParaRPr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a-ES" dirty="0" smtClean="0"/>
              <a:t>Preu</a:t>
            </a:r>
            <a:endParaRPr lang="ca-ES" dirty="0"/>
          </a:p>
        </p:txBody>
      </p:sp>
    </p:spTree>
    <p:extLst>
      <p:ext uri="{BB962C8B-B14F-4D97-AF65-F5344CB8AC3E}">
        <p14:creationId xmlns:p14="http://schemas.microsoft.com/office/powerpoint/2010/main" val="267897419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31800" y="1557867"/>
            <a:ext cx="8305800" cy="5053013"/>
          </a:xfrm>
        </p:spPr>
        <p:txBody>
          <a:bodyPr/>
          <a:lstStyle/>
          <a:p>
            <a:pPr marL="0" indent="0" eaLnBrk="1" hangingPunct="1">
              <a:lnSpc>
                <a:spcPct val="120000"/>
              </a:lnSpc>
              <a:buFontTx/>
              <a:buNone/>
            </a:pPr>
            <a:r>
              <a:rPr lang="ca-ES" sz="2000" dirty="0">
                <a:latin typeface="Arial" charset="0"/>
                <a:ea typeface="ＭＳ Ｐゴシック" charset="0"/>
              </a:rPr>
              <a:t>Estrat</a:t>
            </a:r>
            <a:r>
              <a:rPr lang="ca-ES" altLang="ja-JP" sz="2000" dirty="0">
                <a:latin typeface="Arial" charset="0"/>
                <a:ea typeface="ＭＳ Ｐゴシック" charset="0"/>
              </a:rPr>
              <a:t>ègies</a:t>
            </a:r>
            <a:r>
              <a:rPr lang="ca-ES" sz="2000" dirty="0">
                <a:latin typeface="Arial" charset="0"/>
                <a:ea typeface="ＭＳ Ｐゴシック" charset="0"/>
              </a:rPr>
              <a:t> per a una l</a:t>
            </a:r>
            <a:r>
              <a:rPr lang="ca-ES" altLang="ja-JP" sz="2000" dirty="0">
                <a:latin typeface="Arial" charset="0"/>
                <a:ea typeface="ＭＳ Ｐゴシック" charset="0"/>
              </a:rPr>
              <a:t>ínia de productes</a:t>
            </a:r>
            <a:r>
              <a:rPr lang="ca-ES" sz="2000" dirty="0" smtClean="0">
                <a:latin typeface="Arial" charset="0"/>
                <a:ea typeface="ＭＳ Ｐゴシック" charset="0"/>
              </a:rPr>
              <a:t>:</a:t>
            </a:r>
            <a:endParaRPr lang="ca-ES" sz="2000" dirty="0">
              <a:latin typeface="Arial" charset="0"/>
              <a:ea typeface="ＭＳ Ｐゴシック" charset="0"/>
            </a:endParaRPr>
          </a:p>
          <a:p>
            <a:pPr marL="457200" lvl="1" indent="0" eaLnBrk="1" hangingPunct="1">
              <a:lnSpc>
                <a:spcPct val="120000"/>
              </a:lnSpc>
              <a:buFontTx/>
              <a:buNone/>
            </a:pPr>
            <a:r>
              <a:rPr lang="ca-ES" dirty="0">
                <a:latin typeface="Arial" charset="0"/>
                <a:ea typeface="ＭＳ Ｐゴシック" charset="0"/>
              </a:rPr>
              <a:t>Estratègia de captació: perdo en un producte per vendre’n d’altres. </a:t>
            </a:r>
            <a:r>
              <a:rPr lang="ca-ES" sz="1800" dirty="0">
                <a:latin typeface="Arial" charset="0"/>
                <a:ea typeface="ＭＳ Ｐゴシック" charset="0"/>
              </a:rPr>
              <a:t>(Fascicles.)</a:t>
            </a:r>
          </a:p>
          <a:p>
            <a:pPr marL="457200" lvl="1" indent="0" eaLnBrk="1" hangingPunct="1">
              <a:lnSpc>
                <a:spcPct val="120000"/>
              </a:lnSpc>
              <a:buFontTx/>
              <a:buNone/>
            </a:pPr>
            <a:endParaRPr lang="ca-ES" dirty="0">
              <a:latin typeface="Arial" charset="0"/>
              <a:ea typeface="ＭＳ Ｐゴシック" charset="0"/>
            </a:endParaRPr>
          </a:p>
          <a:p>
            <a:pPr marL="457200" lvl="1" indent="0" eaLnBrk="1" hangingPunct="1">
              <a:lnSpc>
                <a:spcPct val="120000"/>
              </a:lnSpc>
              <a:buFontTx/>
              <a:buNone/>
            </a:pPr>
            <a:r>
              <a:rPr lang="ca-ES" dirty="0">
                <a:latin typeface="Arial" charset="0"/>
                <a:ea typeface="ＭＳ Ｐゴシック" charset="0"/>
              </a:rPr>
              <a:t>Estratègia de «paquet»: poso un preu global per un paquet de productes. </a:t>
            </a:r>
            <a:r>
              <a:rPr lang="ca-ES" sz="1800" dirty="0">
                <a:latin typeface="Arial" charset="0"/>
                <a:ea typeface="ＭＳ Ｐゴシック" charset="0"/>
              </a:rPr>
              <a:t>(Col·leccions DVD.)</a:t>
            </a:r>
          </a:p>
          <a:p>
            <a:pPr marL="457200" lvl="1" indent="0" eaLnBrk="1" hangingPunct="1">
              <a:lnSpc>
                <a:spcPct val="120000"/>
              </a:lnSpc>
              <a:buFontTx/>
              <a:buNone/>
            </a:pPr>
            <a:endParaRPr lang="ca-ES" dirty="0">
              <a:latin typeface="Arial" charset="0"/>
              <a:ea typeface="ＭＳ Ｐゴシック" charset="0"/>
            </a:endParaRPr>
          </a:p>
          <a:p>
            <a:pPr marL="457200" lvl="1" indent="0" eaLnBrk="1" hangingPunct="1">
              <a:lnSpc>
                <a:spcPct val="120000"/>
              </a:lnSpc>
              <a:buFontTx/>
              <a:buNone/>
            </a:pPr>
            <a:r>
              <a:rPr lang="ca-ES" dirty="0">
                <a:latin typeface="Arial" charset="0"/>
                <a:ea typeface="ＭＳ Ｐゴシック" charset="0"/>
              </a:rPr>
              <a:t>Estratègia de captivitat: els productes complementaris del principal són els cars. </a:t>
            </a:r>
            <a:r>
              <a:rPr lang="ca-ES" sz="1800" dirty="0">
                <a:latin typeface="Arial" charset="0"/>
                <a:ea typeface="ＭＳ Ｐゴシック" charset="0"/>
              </a:rPr>
              <a:t>(Crispetes al cinema.)</a:t>
            </a:r>
          </a:p>
          <a:p>
            <a:pPr marL="457200" lvl="1" indent="0" eaLnBrk="1" hangingPunct="1">
              <a:lnSpc>
                <a:spcPct val="120000"/>
              </a:lnSpc>
              <a:buFontTx/>
              <a:buNone/>
            </a:pPr>
            <a:endParaRPr lang="ca-ES" dirty="0">
              <a:latin typeface="Arial" charset="0"/>
              <a:ea typeface="ＭＳ Ｐゴシック" charset="0"/>
            </a:endParaRPr>
          </a:p>
          <a:p>
            <a:pPr marL="457200" lvl="1" indent="0" eaLnBrk="1" hangingPunct="1">
              <a:lnSpc>
                <a:spcPct val="120000"/>
              </a:lnSpc>
              <a:buFontTx/>
              <a:buNone/>
            </a:pPr>
            <a:r>
              <a:rPr lang="ca-ES" dirty="0">
                <a:latin typeface="Arial" charset="0"/>
                <a:ea typeface="ＭＳ Ｐゴシック" charset="0"/>
              </a:rPr>
              <a:t>Estratègia de preu únic: tots els productes de la gamma tenen el mateix preu, tot i que hi ha marges diferents. </a:t>
            </a:r>
            <a:r>
              <a:rPr lang="ca-ES" sz="1800" dirty="0">
                <a:latin typeface="Arial" charset="0"/>
                <a:ea typeface="ＭＳ Ｐゴシック" charset="0"/>
              </a:rPr>
              <a:t>(Llibres de butxaca.)</a:t>
            </a:r>
          </a:p>
          <a:p>
            <a:pPr lvl="1" eaLnBrk="1" hangingPunct="1">
              <a:lnSpc>
                <a:spcPct val="120000"/>
              </a:lnSpc>
              <a:buFontTx/>
              <a:buNone/>
            </a:pPr>
            <a:endParaRPr lang="ca-ES" dirty="0">
              <a:latin typeface="Arial" charset="0"/>
              <a:ea typeface="ＭＳ Ｐゴシック" charset="0"/>
            </a:endParaRPr>
          </a:p>
          <a:p>
            <a:pPr lvl="1" eaLnBrk="1" hangingPunct="1">
              <a:lnSpc>
                <a:spcPct val="120000"/>
              </a:lnSpc>
              <a:buFontTx/>
              <a:buNone/>
            </a:pPr>
            <a:endParaRPr lang="ca-ES" dirty="0">
              <a:latin typeface="Arial" charset="0"/>
              <a:ea typeface="ＭＳ Ｐゴシック" charset="0"/>
            </a:endParaRPr>
          </a:p>
          <a:p>
            <a:pPr marL="0" indent="0" eaLnBrk="1" hangingPunct="1">
              <a:lnSpc>
                <a:spcPct val="120000"/>
              </a:lnSpc>
              <a:buFontTx/>
              <a:buNone/>
            </a:pPr>
            <a:endParaRPr lang="ca-ES" sz="2000" b="0" dirty="0">
              <a:latin typeface="Arial" charset="0"/>
              <a:ea typeface="ＭＳ Ｐゴシック" charset="0"/>
            </a:endParaRPr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a-ES" dirty="0" smtClean="0"/>
              <a:t>Preu</a:t>
            </a:r>
            <a:endParaRPr lang="ca-ES" dirty="0"/>
          </a:p>
        </p:txBody>
      </p:sp>
    </p:spTree>
    <p:extLst>
      <p:ext uri="{BB962C8B-B14F-4D97-AF65-F5344CB8AC3E}">
        <p14:creationId xmlns:p14="http://schemas.microsoft.com/office/powerpoint/2010/main" val="319349233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31800" y="1557867"/>
            <a:ext cx="8305800" cy="5053013"/>
          </a:xfrm>
        </p:spPr>
        <p:txBody>
          <a:bodyPr/>
          <a:lstStyle/>
          <a:p>
            <a:pPr marL="0" indent="0" eaLnBrk="1" hangingPunct="1">
              <a:lnSpc>
                <a:spcPct val="120000"/>
              </a:lnSpc>
              <a:buFontTx/>
              <a:buNone/>
            </a:pPr>
            <a:r>
              <a:rPr lang="ca-ES" sz="2000" dirty="0">
                <a:latin typeface="Arial" charset="0"/>
                <a:ea typeface="ＭＳ Ｐゴシック" charset="0"/>
              </a:rPr>
              <a:t>El preu en els productes culturals:</a:t>
            </a:r>
          </a:p>
          <a:p>
            <a:pPr marL="0" indent="0" eaLnBrk="1" hangingPunct="1">
              <a:lnSpc>
                <a:spcPct val="120000"/>
              </a:lnSpc>
              <a:buFontTx/>
              <a:buNone/>
            </a:pPr>
            <a:endParaRPr lang="ca-ES" sz="2000" dirty="0">
              <a:latin typeface="Arial" charset="0"/>
              <a:ea typeface="ＭＳ Ｐゴシック" charset="0"/>
            </a:endParaRPr>
          </a:p>
          <a:p>
            <a:pPr marL="457200" lvl="1" indent="0">
              <a:lnSpc>
                <a:spcPct val="120000"/>
              </a:lnSpc>
            </a:pPr>
            <a:r>
              <a:rPr lang="ca-ES" dirty="0">
                <a:latin typeface="Arial" charset="0"/>
                <a:ea typeface="ＭＳ Ｐゴシック" charset="0"/>
              </a:rPr>
              <a:t>Espectacles infantils: a qui fem el descompte?</a:t>
            </a:r>
            <a:endParaRPr lang="ca-ES" altLang="ja-JP" dirty="0">
              <a:latin typeface="Arial" charset="0"/>
              <a:ea typeface="ＭＳ Ｐゴシック" charset="0"/>
            </a:endParaRPr>
          </a:p>
          <a:p>
            <a:pPr marL="457200" lvl="1" indent="0">
              <a:lnSpc>
                <a:spcPct val="120000"/>
              </a:lnSpc>
            </a:pPr>
            <a:endParaRPr lang="ca-ES" altLang="ja-JP" dirty="0">
              <a:latin typeface="Arial" charset="0"/>
              <a:ea typeface="ＭＳ Ｐゴシック" charset="0"/>
            </a:endParaRPr>
          </a:p>
          <a:p>
            <a:pPr marL="457200" lvl="1" indent="0">
              <a:lnSpc>
                <a:spcPct val="120000"/>
              </a:lnSpc>
            </a:pPr>
            <a:r>
              <a:rPr lang="ca-ES" altLang="ja-JP" dirty="0">
                <a:latin typeface="Arial" charset="0"/>
                <a:ea typeface="ＭＳ Ｐゴシック" charset="0"/>
              </a:rPr>
              <a:t>Experiència d’altres sectors: «sofisticació» de models de preu</a:t>
            </a:r>
          </a:p>
          <a:p>
            <a:pPr marL="457200" lvl="1" indent="0">
              <a:lnSpc>
                <a:spcPct val="120000"/>
              </a:lnSpc>
            </a:pPr>
            <a:r>
              <a:rPr lang="ca-ES" altLang="ja-JP" dirty="0">
                <a:latin typeface="Arial" charset="0"/>
                <a:ea typeface="ＭＳ Ｐゴシック" charset="0"/>
              </a:rPr>
              <a:t>amb resultats d’increment de demanda (no perdre clients pel preu).</a:t>
            </a:r>
          </a:p>
          <a:p>
            <a:pPr marL="457200" lvl="1" indent="0">
              <a:lnSpc>
                <a:spcPct val="120000"/>
              </a:lnSpc>
            </a:pPr>
            <a:endParaRPr lang="ca-ES" altLang="ja-JP" dirty="0">
              <a:latin typeface="Arial" charset="0"/>
              <a:ea typeface="ＭＳ Ｐゴシック" charset="0"/>
            </a:endParaRPr>
          </a:p>
          <a:p>
            <a:pPr marL="0" indent="0" eaLnBrk="1" hangingPunct="1">
              <a:lnSpc>
                <a:spcPct val="120000"/>
              </a:lnSpc>
              <a:buFontTx/>
              <a:buNone/>
            </a:pPr>
            <a:endParaRPr lang="ca-ES" sz="2000" b="0" dirty="0">
              <a:latin typeface="Arial" charset="0"/>
              <a:ea typeface="ＭＳ Ｐゴシック" charset="0"/>
            </a:endParaRPr>
          </a:p>
          <a:p>
            <a:pPr marL="0" indent="0" eaLnBrk="1" hangingPunct="1">
              <a:lnSpc>
                <a:spcPct val="120000"/>
              </a:lnSpc>
              <a:buFontTx/>
              <a:buNone/>
            </a:pPr>
            <a:endParaRPr lang="ca-ES" sz="2000" b="0" dirty="0">
              <a:latin typeface="Times New Roman" charset="0"/>
              <a:ea typeface="ＭＳ Ｐゴシック" charset="0"/>
            </a:endParaRPr>
          </a:p>
          <a:p>
            <a:pPr marL="933450" lvl="2" indent="0" eaLnBrk="1" hangingPunct="1">
              <a:buFontTx/>
              <a:buNone/>
            </a:pPr>
            <a:endParaRPr lang="ca-ES" sz="2000" dirty="0">
              <a:latin typeface="Arial" charset="0"/>
              <a:ea typeface="ＭＳ Ｐゴシック" charset="0"/>
            </a:endParaRPr>
          </a:p>
          <a:p>
            <a:pPr lvl="1" eaLnBrk="1" hangingPunct="1">
              <a:buFontTx/>
              <a:buNone/>
            </a:pPr>
            <a:endParaRPr lang="ca-ES" dirty="0">
              <a:latin typeface="Arial" charset="0"/>
              <a:ea typeface="ＭＳ Ｐゴシック" charset="0"/>
            </a:endParaRPr>
          </a:p>
          <a:p>
            <a:pPr lvl="1" eaLnBrk="1" hangingPunct="1">
              <a:buFontTx/>
              <a:buNone/>
            </a:pPr>
            <a:endParaRPr lang="ca-ES" dirty="0">
              <a:latin typeface="Arial" charset="0"/>
              <a:ea typeface="ＭＳ Ｐゴシック" charset="0"/>
            </a:endParaRPr>
          </a:p>
          <a:p>
            <a:pPr marL="0" indent="0" eaLnBrk="1" hangingPunct="1">
              <a:lnSpc>
                <a:spcPct val="120000"/>
              </a:lnSpc>
              <a:buFontTx/>
              <a:buNone/>
            </a:pPr>
            <a:endParaRPr lang="ca-ES" sz="2000" b="0" dirty="0">
              <a:latin typeface="Arial" charset="0"/>
              <a:ea typeface="ＭＳ Ｐゴシック" charset="0"/>
            </a:endParaRPr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a-ES" dirty="0" smtClean="0"/>
              <a:t>Preu</a:t>
            </a:r>
            <a:endParaRPr lang="ca-ES" dirty="0"/>
          </a:p>
        </p:txBody>
      </p:sp>
    </p:spTree>
    <p:extLst>
      <p:ext uri="{BB962C8B-B14F-4D97-AF65-F5344CB8AC3E}">
        <p14:creationId xmlns:p14="http://schemas.microsoft.com/office/powerpoint/2010/main" val="425906669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2610" name="Rectangle 2"/>
          <p:cNvSpPr>
            <a:spLocks noGrp="1" noChangeArrowheads="1"/>
          </p:cNvSpPr>
          <p:nvPr>
            <p:ph type="title"/>
          </p:nvPr>
        </p:nvSpPr>
        <p:spPr>
          <a:xfrm>
            <a:off x="574428" y="274638"/>
            <a:ext cx="8229600" cy="1143000"/>
          </a:xfrm>
        </p:spPr>
        <p:txBody>
          <a:bodyPr/>
          <a:lstStyle/>
          <a:p>
            <a:r>
              <a:rPr lang="ca-ES" dirty="0" smtClean="0"/>
              <a:t>Estructura del pla de màrqueting</a:t>
            </a:r>
            <a:endParaRPr lang="ca-ES" dirty="0"/>
          </a:p>
        </p:txBody>
      </p:sp>
      <p:sp>
        <p:nvSpPr>
          <p:cNvPr id="10" name="Text Box 2"/>
          <p:cNvSpPr txBox="1">
            <a:spLocks noChangeArrowheads="1"/>
          </p:cNvSpPr>
          <p:nvPr/>
        </p:nvSpPr>
        <p:spPr bwMode="auto">
          <a:xfrm>
            <a:off x="3554658" y="1511577"/>
            <a:ext cx="2101156" cy="33855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ca-ES" sz="1600" dirty="0">
                <a:latin typeface="Arial" charset="0"/>
              </a:rPr>
              <a:t>oportunitat de </a:t>
            </a:r>
            <a:r>
              <a:rPr lang="ca-ES" sz="1600" dirty="0" smtClean="0">
                <a:latin typeface="Arial" charset="0"/>
              </a:rPr>
              <a:t>negoci</a:t>
            </a:r>
            <a:endParaRPr lang="ca-ES" sz="1600" dirty="0">
              <a:latin typeface="Arial" charset="0"/>
            </a:endParaRPr>
          </a:p>
        </p:txBody>
      </p:sp>
      <p:sp>
        <p:nvSpPr>
          <p:cNvPr id="11" name="Text Box 3"/>
          <p:cNvSpPr txBox="1">
            <a:spLocks noChangeArrowheads="1"/>
          </p:cNvSpPr>
          <p:nvPr/>
        </p:nvSpPr>
        <p:spPr bwMode="auto">
          <a:xfrm>
            <a:off x="4191000" y="2338726"/>
            <a:ext cx="812800" cy="33813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s-ES_tradnl" sz="1600">
                <a:latin typeface="Arial" charset="0"/>
              </a:rPr>
              <a:t>mercat</a:t>
            </a:r>
          </a:p>
        </p:txBody>
      </p:sp>
      <p:sp>
        <p:nvSpPr>
          <p:cNvPr id="12" name="Text Box 4"/>
          <p:cNvSpPr txBox="1">
            <a:spLocks noChangeArrowheads="1"/>
          </p:cNvSpPr>
          <p:nvPr/>
        </p:nvSpPr>
        <p:spPr bwMode="auto">
          <a:xfrm>
            <a:off x="3810000" y="2948326"/>
            <a:ext cx="1504950" cy="33813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s-ES_tradnl" sz="1600">
                <a:latin typeface="Arial" charset="0"/>
              </a:rPr>
              <a:t>posicionament</a:t>
            </a:r>
          </a:p>
        </p:txBody>
      </p:sp>
      <p:sp>
        <p:nvSpPr>
          <p:cNvPr id="13" name="Text Box 5"/>
          <p:cNvSpPr txBox="1">
            <a:spLocks noChangeArrowheads="1"/>
          </p:cNvSpPr>
          <p:nvPr/>
        </p:nvSpPr>
        <p:spPr bwMode="auto">
          <a:xfrm>
            <a:off x="4068763" y="3612264"/>
            <a:ext cx="982662" cy="33813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s-ES_tradnl" sz="1600">
                <a:latin typeface="Arial" charset="0"/>
              </a:rPr>
              <a:t>producte</a:t>
            </a:r>
          </a:p>
        </p:txBody>
      </p:sp>
      <p:sp>
        <p:nvSpPr>
          <p:cNvPr id="14" name="Text Box 6"/>
          <p:cNvSpPr txBox="1">
            <a:spLocks noChangeArrowheads="1"/>
          </p:cNvSpPr>
          <p:nvPr/>
        </p:nvSpPr>
        <p:spPr bwMode="auto">
          <a:xfrm>
            <a:off x="4260850" y="4256789"/>
            <a:ext cx="622300" cy="3460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s-ES_tradnl" sz="1600">
                <a:latin typeface="Arial" charset="0"/>
              </a:rPr>
              <a:t>preu</a:t>
            </a:r>
          </a:p>
        </p:txBody>
      </p:sp>
      <p:sp>
        <p:nvSpPr>
          <p:cNvPr id="15" name="Text Box 7"/>
          <p:cNvSpPr txBox="1">
            <a:spLocks noChangeArrowheads="1"/>
          </p:cNvSpPr>
          <p:nvPr/>
        </p:nvSpPr>
        <p:spPr bwMode="auto">
          <a:xfrm>
            <a:off x="4000500" y="4866389"/>
            <a:ext cx="1143000" cy="3460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s-ES_tradnl" sz="1600">
                <a:latin typeface="Arial" charset="0"/>
              </a:rPr>
              <a:t>distribuci</a:t>
            </a:r>
            <a:r>
              <a:rPr lang="es-ES_tradnl" altLang="ja-JP" sz="1600">
                <a:latin typeface="Arial" charset="0"/>
              </a:rPr>
              <a:t>ó</a:t>
            </a:r>
            <a:endParaRPr lang="es-ES_tradnl" sz="1600">
              <a:latin typeface="Arial" charset="0"/>
            </a:endParaRPr>
          </a:p>
        </p:txBody>
      </p:sp>
      <p:sp>
        <p:nvSpPr>
          <p:cNvPr id="16" name="Text Box 8"/>
          <p:cNvSpPr txBox="1">
            <a:spLocks noChangeArrowheads="1"/>
          </p:cNvSpPr>
          <p:nvPr/>
        </p:nvSpPr>
        <p:spPr bwMode="auto">
          <a:xfrm>
            <a:off x="3886200" y="5517264"/>
            <a:ext cx="1322388" cy="33813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s-ES_tradnl" sz="1600">
                <a:latin typeface="Arial" charset="0"/>
              </a:rPr>
              <a:t>comunicaci</a:t>
            </a:r>
            <a:r>
              <a:rPr lang="es-ES_tradnl" altLang="ja-JP" sz="1600">
                <a:latin typeface="Arial" charset="0"/>
              </a:rPr>
              <a:t>ó</a:t>
            </a:r>
            <a:endParaRPr lang="es-ES_tradnl" sz="1600">
              <a:latin typeface="Arial" charset="0"/>
            </a:endParaRPr>
          </a:p>
        </p:txBody>
      </p:sp>
      <p:sp>
        <p:nvSpPr>
          <p:cNvPr id="21" name="AutoShape 9"/>
          <p:cNvSpPr>
            <a:spLocks noChangeArrowheads="1"/>
          </p:cNvSpPr>
          <p:nvPr/>
        </p:nvSpPr>
        <p:spPr bwMode="auto">
          <a:xfrm>
            <a:off x="3429000" y="2414323"/>
            <a:ext cx="304800" cy="685800"/>
          </a:xfrm>
          <a:prstGeom prst="curvedRightArrow">
            <a:avLst>
              <a:gd name="adj1" fmla="val 36875"/>
              <a:gd name="adj2" fmla="val 90000"/>
              <a:gd name="adj3" fmla="val 33333"/>
            </a:avLst>
          </a:prstGeom>
          <a:noFill/>
          <a:ln w="12700">
            <a:solidFill>
              <a:srgbClr val="871508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ca-ES"/>
          </a:p>
        </p:txBody>
      </p:sp>
      <p:sp>
        <p:nvSpPr>
          <p:cNvPr id="22" name="AutoShape 10"/>
          <p:cNvSpPr>
            <a:spLocks noChangeArrowheads="1"/>
          </p:cNvSpPr>
          <p:nvPr/>
        </p:nvSpPr>
        <p:spPr bwMode="auto">
          <a:xfrm rot="10332767">
            <a:off x="5410200" y="2490523"/>
            <a:ext cx="304800" cy="685800"/>
          </a:xfrm>
          <a:prstGeom prst="curvedRightArrow">
            <a:avLst>
              <a:gd name="adj1" fmla="val 36875"/>
              <a:gd name="adj2" fmla="val 90000"/>
              <a:gd name="adj3" fmla="val 33333"/>
            </a:avLst>
          </a:prstGeom>
          <a:noFill/>
          <a:ln w="12700">
            <a:solidFill>
              <a:srgbClr val="871508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ca-ES"/>
          </a:p>
        </p:txBody>
      </p:sp>
      <p:sp>
        <p:nvSpPr>
          <p:cNvPr id="23" name="AutoShape 11"/>
          <p:cNvSpPr>
            <a:spLocks noChangeArrowheads="1"/>
          </p:cNvSpPr>
          <p:nvPr/>
        </p:nvSpPr>
        <p:spPr bwMode="auto">
          <a:xfrm>
            <a:off x="4470400" y="1931723"/>
            <a:ext cx="228600" cy="381000"/>
          </a:xfrm>
          <a:prstGeom prst="downArrow">
            <a:avLst>
              <a:gd name="adj1" fmla="val 50000"/>
              <a:gd name="adj2" fmla="val 41667"/>
            </a:avLst>
          </a:prstGeom>
          <a:noFill/>
          <a:ln w="9525">
            <a:solidFill>
              <a:srgbClr val="871508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ca-ES"/>
          </a:p>
        </p:txBody>
      </p:sp>
      <p:sp>
        <p:nvSpPr>
          <p:cNvPr id="17" name="AutoShape 10"/>
          <p:cNvSpPr>
            <a:spLocks noChangeArrowheads="1"/>
          </p:cNvSpPr>
          <p:nvPr/>
        </p:nvSpPr>
        <p:spPr bwMode="auto">
          <a:xfrm>
            <a:off x="3352800" y="2936069"/>
            <a:ext cx="381000" cy="990600"/>
          </a:xfrm>
          <a:prstGeom prst="curvedRightArrow">
            <a:avLst>
              <a:gd name="adj1" fmla="val 35678"/>
              <a:gd name="adj2" fmla="val 104000"/>
              <a:gd name="adj3" fmla="val 30954"/>
            </a:avLst>
          </a:prstGeom>
          <a:noFill/>
          <a:ln w="12700">
            <a:solidFill>
              <a:srgbClr val="871508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ca-ES"/>
          </a:p>
        </p:txBody>
      </p:sp>
      <p:sp>
        <p:nvSpPr>
          <p:cNvPr id="18" name="AutoShape 12"/>
          <p:cNvSpPr>
            <a:spLocks noChangeArrowheads="1"/>
          </p:cNvSpPr>
          <p:nvPr/>
        </p:nvSpPr>
        <p:spPr bwMode="auto">
          <a:xfrm rot="17212503">
            <a:off x="4914900" y="2888364"/>
            <a:ext cx="1828800" cy="381000"/>
          </a:xfrm>
          <a:prstGeom prst="curvedUpArrow">
            <a:avLst>
              <a:gd name="adj1" fmla="val 59800"/>
              <a:gd name="adj2" fmla="val 155800"/>
              <a:gd name="adj3" fmla="val 33333"/>
            </a:avLst>
          </a:prstGeom>
          <a:noFill/>
          <a:ln w="9525">
            <a:solidFill>
              <a:srgbClr val="871508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ca-ES"/>
          </a:p>
        </p:txBody>
      </p:sp>
      <p:sp>
        <p:nvSpPr>
          <p:cNvPr id="19" name="AutoShape 11"/>
          <p:cNvSpPr>
            <a:spLocks noChangeArrowheads="1"/>
          </p:cNvSpPr>
          <p:nvPr/>
        </p:nvSpPr>
        <p:spPr bwMode="auto">
          <a:xfrm>
            <a:off x="3563544" y="3926669"/>
            <a:ext cx="381000" cy="609600"/>
          </a:xfrm>
          <a:prstGeom prst="curvedRightArrow">
            <a:avLst>
              <a:gd name="adj1" fmla="val 26222"/>
              <a:gd name="adj2" fmla="val 64000"/>
              <a:gd name="adj3" fmla="val 33333"/>
            </a:avLst>
          </a:prstGeom>
          <a:noFill/>
          <a:ln w="12700">
            <a:solidFill>
              <a:srgbClr val="871508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ca-ES"/>
          </a:p>
        </p:txBody>
      </p:sp>
      <p:sp>
        <p:nvSpPr>
          <p:cNvPr id="20" name="AutoShape 14"/>
          <p:cNvSpPr>
            <a:spLocks noChangeArrowheads="1"/>
          </p:cNvSpPr>
          <p:nvPr/>
        </p:nvSpPr>
        <p:spPr bwMode="auto">
          <a:xfrm rot="17334948">
            <a:off x="4770044" y="3166398"/>
            <a:ext cx="2590800" cy="381000"/>
          </a:xfrm>
          <a:prstGeom prst="curvedUpArrow">
            <a:avLst>
              <a:gd name="adj1" fmla="val 84717"/>
              <a:gd name="adj2" fmla="val 220717"/>
              <a:gd name="adj3" fmla="val 33333"/>
            </a:avLst>
          </a:prstGeom>
          <a:noFill/>
          <a:ln w="9525">
            <a:solidFill>
              <a:srgbClr val="871508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69270937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31800" y="1557867"/>
            <a:ext cx="8305800" cy="5053013"/>
          </a:xfrm>
        </p:spPr>
        <p:txBody>
          <a:bodyPr/>
          <a:lstStyle/>
          <a:p>
            <a:pPr>
              <a:lnSpc>
                <a:spcPct val="120000"/>
              </a:lnSpc>
            </a:pPr>
            <a:r>
              <a:rPr lang="ca-ES" sz="2000" dirty="0">
                <a:latin typeface="Arial" charset="0"/>
                <a:ea typeface="ＭＳ Ｐゴシック" charset="0"/>
              </a:rPr>
              <a:t>Procés que va des del productor al </a:t>
            </a:r>
            <a:r>
              <a:rPr lang="ca-ES" sz="2000" dirty="0" smtClean="0">
                <a:latin typeface="Arial" charset="0"/>
                <a:ea typeface="ＭＳ Ｐゴシック" charset="0"/>
              </a:rPr>
              <a:t>consumidor</a:t>
            </a:r>
            <a:endParaRPr lang="ca-ES" sz="2000" dirty="0">
              <a:latin typeface="Arial" charset="0"/>
              <a:ea typeface="ＭＳ Ｐゴシック" charset="0"/>
            </a:endParaRPr>
          </a:p>
          <a:p>
            <a:pPr marL="0" indent="0" eaLnBrk="1" hangingPunct="1">
              <a:lnSpc>
                <a:spcPct val="120000"/>
              </a:lnSpc>
              <a:buFontTx/>
              <a:buNone/>
            </a:pPr>
            <a:endParaRPr lang="ca-ES" sz="2000" b="0" dirty="0">
              <a:latin typeface="Times New Roman" charset="0"/>
              <a:ea typeface="ＭＳ Ｐゴシック" charset="0"/>
            </a:endParaRPr>
          </a:p>
          <a:p>
            <a:pPr marL="933450" lvl="2" indent="0" eaLnBrk="1" hangingPunct="1">
              <a:buFontTx/>
              <a:buNone/>
            </a:pPr>
            <a:endParaRPr lang="ca-ES" sz="2000" dirty="0">
              <a:latin typeface="Arial" charset="0"/>
              <a:ea typeface="ＭＳ Ｐゴシック" charset="0"/>
            </a:endParaRPr>
          </a:p>
          <a:p>
            <a:pPr lvl="1" eaLnBrk="1" hangingPunct="1">
              <a:buFontTx/>
              <a:buNone/>
            </a:pPr>
            <a:endParaRPr lang="ca-ES" dirty="0">
              <a:latin typeface="Arial" charset="0"/>
              <a:ea typeface="ＭＳ Ｐゴシック" charset="0"/>
            </a:endParaRPr>
          </a:p>
          <a:p>
            <a:pPr lvl="1" eaLnBrk="1" hangingPunct="1">
              <a:buFontTx/>
              <a:buNone/>
            </a:pPr>
            <a:endParaRPr lang="ca-ES" dirty="0">
              <a:latin typeface="Arial" charset="0"/>
              <a:ea typeface="ＭＳ Ｐゴシック" charset="0"/>
            </a:endParaRPr>
          </a:p>
          <a:p>
            <a:pPr marL="0" indent="0" eaLnBrk="1" hangingPunct="1">
              <a:lnSpc>
                <a:spcPct val="120000"/>
              </a:lnSpc>
              <a:buFontTx/>
              <a:buNone/>
            </a:pPr>
            <a:endParaRPr lang="ca-ES" sz="2000" b="0" dirty="0">
              <a:latin typeface="Arial" charset="0"/>
              <a:ea typeface="ＭＳ Ｐゴシック" charset="0"/>
            </a:endParaRPr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a-ES" dirty="0" smtClean="0"/>
              <a:t>Distribució</a:t>
            </a:r>
            <a:endParaRPr lang="ca-ES" dirty="0"/>
          </a:p>
        </p:txBody>
      </p:sp>
    </p:spTree>
    <p:extLst>
      <p:ext uri="{BB962C8B-B14F-4D97-AF65-F5344CB8AC3E}">
        <p14:creationId xmlns:p14="http://schemas.microsoft.com/office/powerpoint/2010/main" val="419848365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31800" y="1557867"/>
            <a:ext cx="8305800" cy="5053013"/>
          </a:xfrm>
        </p:spPr>
        <p:txBody>
          <a:bodyPr/>
          <a:lstStyle/>
          <a:p>
            <a:pPr marL="0" indent="0" eaLnBrk="1" hangingPunct="1">
              <a:lnSpc>
                <a:spcPct val="110000"/>
              </a:lnSpc>
              <a:buFontTx/>
              <a:buNone/>
            </a:pPr>
            <a:r>
              <a:rPr lang="ca-ES" sz="2000" dirty="0">
                <a:latin typeface="Arial" charset="0"/>
                <a:ea typeface="ＭＳ Ｐゴシック" charset="0"/>
              </a:rPr>
              <a:t>Tipologies de distribuci</a:t>
            </a:r>
            <a:r>
              <a:rPr lang="ca-ES" altLang="ja-JP" sz="2000" dirty="0">
                <a:latin typeface="Arial" charset="0"/>
                <a:ea typeface="ＭＳ Ｐゴシック" charset="0"/>
              </a:rPr>
              <a:t>ó</a:t>
            </a:r>
            <a:r>
              <a:rPr lang="ca-ES" sz="2000" dirty="0">
                <a:latin typeface="Arial" charset="0"/>
                <a:ea typeface="ＭＳ Ｐゴシック" charset="0"/>
              </a:rPr>
              <a:t>:</a:t>
            </a:r>
          </a:p>
          <a:p>
            <a:pPr marL="0" indent="0" eaLnBrk="1" hangingPunct="1">
              <a:lnSpc>
                <a:spcPct val="110000"/>
              </a:lnSpc>
              <a:buFontTx/>
              <a:buNone/>
            </a:pPr>
            <a:endParaRPr lang="ca-ES" sz="2000" dirty="0">
              <a:latin typeface="Arial" charset="0"/>
              <a:ea typeface="ＭＳ Ｐゴシック" charset="0"/>
            </a:endParaRPr>
          </a:p>
          <a:p>
            <a:pPr marL="457200" lvl="1" indent="0" eaLnBrk="1" hangingPunct="1">
              <a:lnSpc>
                <a:spcPct val="110000"/>
              </a:lnSpc>
              <a:buFontTx/>
              <a:buNone/>
            </a:pPr>
            <a:r>
              <a:rPr lang="ca-ES" dirty="0">
                <a:latin typeface="Arial" charset="0"/>
                <a:ea typeface="ＭＳ Ｐゴシック" charset="0"/>
              </a:rPr>
              <a:t>Exclusiva: l’intermediari té l’exclusiva de venda territorial del producte (també exclusiva per canals).</a:t>
            </a:r>
          </a:p>
          <a:p>
            <a:pPr marL="457200" lvl="1" indent="0" eaLnBrk="1" hangingPunct="1">
              <a:lnSpc>
                <a:spcPct val="110000"/>
              </a:lnSpc>
              <a:buFontTx/>
              <a:buNone/>
            </a:pPr>
            <a:endParaRPr lang="ca-ES" dirty="0">
              <a:latin typeface="Arial" charset="0"/>
              <a:ea typeface="ＭＳ Ｐゴシック" charset="0"/>
            </a:endParaRPr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a-ES" dirty="0" smtClean="0"/>
              <a:t>Distribució</a:t>
            </a:r>
            <a:endParaRPr lang="ca-ES" dirty="0"/>
          </a:p>
        </p:txBody>
      </p:sp>
    </p:spTree>
    <p:extLst>
      <p:ext uri="{BB962C8B-B14F-4D97-AF65-F5344CB8AC3E}">
        <p14:creationId xmlns:p14="http://schemas.microsoft.com/office/powerpoint/2010/main" val="182232521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1371600"/>
            <a:ext cx="7772400" cy="5275263"/>
          </a:xfrm>
        </p:spPr>
        <p:txBody>
          <a:bodyPr/>
          <a:lstStyle/>
          <a:p>
            <a:pPr eaLnBrk="1" hangingPunct="1">
              <a:lnSpc>
                <a:spcPct val="120000"/>
              </a:lnSpc>
            </a:pPr>
            <a:endParaRPr lang="ca-ES" sz="2000" dirty="0" smtClean="0">
              <a:latin typeface="Arial" charset="0"/>
              <a:ea typeface="ＭＳ Ｐゴシック" charset="0"/>
            </a:endParaRPr>
          </a:p>
          <a:p>
            <a:pPr marL="457200" indent="-457200" eaLnBrk="1" hangingPunct="1">
              <a:lnSpc>
                <a:spcPct val="90000"/>
              </a:lnSpc>
              <a:buFontTx/>
              <a:buAutoNum type="arabicPeriod"/>
            </a:pPr>
            <a:r>
              <a:rPr lang="ca-ES" sz="2000" dirty="0" smtClean="0">
                <a:latin typeface="Arial" charset="0"/>
                <a:ea typeface="ＭＳ Ｐゴシック" charset="0"/>
              </a:rPr>
              <a:t>Orientació </a:t>
            </a:r>
            <a:r>
              <a:rPr lang="ca-ES" sz="2000" dirty="0">
                <a:latin typeface="Arial" charset="0"/>
                <a:ea typeface="ＭＳ Ｐゴシック" charset="0"/>
              </a:rPr>
              <a:t>a la producció (D més gran que O)</a:t>
            </a:r>
            <a:r>
              <a:rPr lang="ca-ES" sz="2000" dirty="0" smtClean="0">
                <a:latin typeface="Arial" charset="0"/>
                <a:ea typeface="ＭＳ Ｐゴシック" charset="0"/>
              </a:rPr>
              <a:t>:</a:t>
            </a:r>
            <a:endParaRPr lang="ca-ES" sz="2000" dirty="0">
              <a:latin typeface="Arial" charset="0"/>
              <a:ea typeface="ＭＳ Ｐゴシック" charset="0"/>
            </a:endParaRPr>
          </a:p>
          <a:p>
            <a:pPr lvl="1" eaLnBrk="1" hangingPunct="1">
              <a:lnSpc>
                <a:spcPct val="90000"/>
              </a:lnSpc>
              <a:buFontTx/>
              <a:buNone/>
            </a:pPr>
            <a:r>
              <a:rPr lang="ca-ES" dirty="0">
                <a:latin typeface="Arial" charset="0"/>
                <a:ea typeface="ＭＳ Ｐゴシック" charset="0"/>
              </a:rPr>
              <a:t>	</a:t>
            </a:r>
            <a:r>
              <a:rPr lang="ca-ES" dirty="0" smtClean="0">
                <a:latin typeface="Arial" charset="0"/>
                <a:ea typeface="ＭＳ Ｐゴシック" charset="0"/>
              </a:rPr>
              <a:t>Tot </a:t>
            </a:r>
            <a:r>
              <a:rPr lang="ca-ES" dirty="0">
                <a:latin typeface="Arial" charset="0"/>
                <a:ea typeface="ＭＳ Ｐゴシック" charset="0"/>
              </a:rPr>
              <a:t>el que es produeix es ven.</a:t>
            </a:r>
          </a:p>
          <a:p>
            <a:pPr lvl="1" eaLnBrk="1" hangingPunct="1">
              <a:lnSpc>
                <a:spcPct val="90000"/>
              </a:lnSpc>
              <a:buFontTx/>
              <a:buNone/>
            </a:pPr>
            <a:endParaRPr lang="ca-ES" dirty="0">
              <a:latin typeface="Arial" charset="0"/>
              <a:ea typeface="ＭＳ Ｐゴシック" charset="0"/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ca-ES" sz="2000" dirty="0">
                <a:latin typeface="Arial" charset="0"/>
                <a:ea typeface="ＭＳ Ｐゴシック" charset="0"/>
              </a:rPr>
              <a:t>2. Orientació al producte (D igual que O):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ca-ES" sz="2000" dirty="0">
                <a:latin typeface="Arial" charset="0"/>
                <a:ea typeface="ＭＳ Ｐゴシック" charset="0"/>
              </a:rPr>
              <a:t>	</a:t>
            </a:r>
            <a:r>
              <a:rPr lang="ca-ES" sz="2000" b="0" dirty="0" smtClean="0">
                <a:latin typeface="Arial" charset="0"/>
                <a:ea typeface="ＭＳ Ｐゴシック" charset="0"/>
              </a:rPr>
              <a:t>Si </a:t>
            </a:r>
            <a:r>
              <a:rPr lang="ca-ES" sz="2000" b="0" dirty="0">
                <a:latin typeface="Arial" charset="0"/>
                <a:ea typeface="ＭＳ Ｐゴシック" charset="0"/>
              </a:rPr>
              <a:t>un producte </a:t>
            </a:r>
            <a:r>
              <a:rPr lang="ca-ES" altLang="ja-JP" sz="2000" b="0" dirty="0">
                <a:latin typeface="Arial" charset="0"/>
                <a:ea typeface="ＭＳ Ｐゴシック" charset="0"/>
              </a:rPr>
              <a:t>é</a:t>
            </a:r>
            <a:r>
              <a:rPr lang="ca-ES" sz="2000" b="0" dirty="0">
                <a:latin typeface="Arial" charset="0"/>
                <a:ea typeface="ＭＳ Ｐゴシック" charset="0"/>
              </a:rPr>
              <a:t>s de qualitat, la gent el voldrà.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ca-ES" sz="2000" dirty="0">
              <a:latin typeface="Arial" charset="0"/>
              <a:ea typeface="ＭＳ Ｐゴシック" charset="0"/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ca-ES" sz="2000" dirty="0">
              <a:latin typeface="Arial" charset="0"/>
              <a:ea typeface="ＭＳ Ｐゴシック" charset="0"/>
            </a:endParaRPr>
          </a:p>
        </p:txBody>
      </p:sp>
      <p:sp>
        <p:nvSpPr>
          <p:cNvPr id="6" name="Rectangle 2"/>
          <p:cNvSpPr>
            <a:spLocks noGrp="1" noChangeArrowheads="1"/>
          </p:cNvSpPr>
          <p:nvPr>
            <p:ph type="title"/>
          </p:nvPr>
        </p:nvSpPr>
        <p:spPr>
          <a:xfrm>
            <a:off x="574428" y="274638"/>
            <a:ext cx="8229600" cy="1143000"/>
          </a:xfrm>
        </p:spPr>
        <p:txBody>
          <a:bodyPr/>
          <a:lstStyle/>
          <a:p>
            <a:r>
              <a:rPr lang="ca-ES" dirty="0" smtClean="0"/>
              <a:t>Evolució del concepte</a:t>
            </a:r>
            <a:endParaRPr lang="ca-ES" dirty="0"/>
          </a:p>
        </p:txBody>
      </p:sp>
    </p:spTree>
    <p:extLst>
      <p:ext uri="{BB962C8B-B14F-4D97-AF65-F5344CB8AC3E}">
        <p14:creationId xmlns:p14="http://schemas.microsoft.com/office/powerpoint/2010/main" val="130723397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31800" y="1557867"/>
            <a:ext cx="8305800" cy="5053013"/>
          </a:xfrm>
        </p:spPr>
        <p:txBody>
          <a:bodyPr/>
          <a:lstStyle/>
          <a:p>
            <a:pPr marL="0" indent="0" eaLnBrk="1" hangingPunct="1">
              <a:lnSpc>
                <a:spcPct val="110000"/>
              </a:lnSpc>
              <a:buFontTx/>
              <a:buNone/>
            </a:pPr>
            <a:r>
              <a:rPr lang="ca-ES" sz="2000" dirty="0">
                <a:latin typeface="Arial" charset="0"/>
                <a:ea typeface="ＭＳ Ｐゴシック" charset="0"/>
              </a:rPr>
              <a:t>Tipologies de distribuci</a:t>
            </a:r>
            <a:r>
              <a:rPr lang="ca-ES" altLang="ja-JP" sz="2000" dirty="0">
                <a:latin typeface="Arial" charset="0"/>
                <a:ea typeface="ＭＳ Ｐゴシック" charset="0"/>
              </a:rPr>
              <a:t>ó</a:t>
            </a:r>
            <a:r>
              <a:rPr lang="ca-ES" sz="2000" dirty="0">
                <a:latin typeface="Arial" charset="0"/>
                <a:ea typeface="ＭＳ Ｐゴシック" charset="0"/>
              </a:rPr>
              <a:t>:</a:t>
            </a:r>
          </a:p>
          <a:p>
            <a:pPr marL="0" indent="0" eaLnBrk="1" hangingPunct="1">
              <a:lnSpc>
                <a:spcPct val="110000"/>
              </a:lnSpc>
              <a:buFontTx/>
              <a:buNone/>
            </a:pPr>
            <a:endParaRPr lang="ca-ES" sz="2000" dirty="0">
              <a:latin typeface="Arial" charset="0"/>
              <a:ea typeface="ＭＳ Ｐゴシック" charset="0"/>
            </a:endParaRPr>
          </a:p>
          <a:p>
            <a:pPr marL="457200" lvl="1" indent="0" eaLnBrk="1" hangingPunct="1">
              <a:lnSpc>
                <a:spcPct val="110000"/>
              </a:lnSpc>
              <a:buFontTx/>
              <a:buNone/>
            </a:pPr>
            <a:r>
              <a:rPr lang="ca-ES" dirty="0">
                <a:latin typeface="Arial" charset="0"/>
                <a:ea typeface="ＭＳ Ｐゴシック" charset="0"/>
              </a:rPr>
              <a:t>Exclusiva: l’intermediari té l’exclusiva de venda territorial del producte (també exclusiva per canals).</a:t>
            </a:r>
          </a:p>
          <a:p>
            <a:pPr marL="457200" lvl="1" indent="0" eaLnBrk="1" hangingPunct="1">
              <a:lnSpc>
                <a:spcPct val="110000"/>
              </a:lnSpc>
              <a:buFontTx/>
              <a:buNone/>
            </a:pPr>
            <a:endParaRPr lang="ca-ES" dirty="0">
              <a:latin typeface="Arial" charset="0"/>
              <a:ea typeface="ＭＳ Ｐゴシック" charset="0"/>
            </a:endParaRPr>
          </a:p>
          <a:p>
            <a:pPr marL="457200" lvl="1" indent="0" eaLnBrk="1" hangingPunct="1">
              <a:lnSpc>
                <a:spcPct val="110000"/>
              </a:lnSpc>
              <a:buFontTx/>
              <a:buNone/>
            </a:pPr>
            <a:r>
              <a:rPr lang="ca-ES" dirty="0">
                <a:latin typeface="Arial" charset="0"/>
                <a:ea typeface="ＭＳ Ｐゴシック" charset="0"/>
              </a:rPr>
              <a:t>Selectiva: es fixa un nombre reduït de distribuïdors, que tenen unes condicions determinades.</a:t>
            </a:r>
          </a:p>
          <a:p>
            <a:pPr marL="457200" lvl="1" indent="0" eaLnBrk="1" hangingPunct="1">
              <a:lnSpc>
                <a:spcPct val="110000"/>
              </a:lnSpc>
              <a:buFontTx/>
              <a:buNone/>
            </a:pPr>
            <a:endParaRPr lang="ca-ES" dirty="0">
              <a:latin typeface="Arial" charset="0"/>
              <a:ea typeface="ＭＳ Ｐゴシック" charset="0"/>
            </a:endParaRPr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a-ES" dirty="0" smtClean="0"/>
              <a:t>Distribució</a:t>
            </a:r>
            <a:endParaRPr lang="ca-ES" dirty="0"/>
          </a:p>
        </p:txBody>
      </p:sp>
    </p:spTree>
    <p:extLst>
      <p:ext uri="{BB962C8B-B14F-4D97-AF65-F5344CB8AC3E}">
        <p14:creationId xmlns:p14="http://schemas.microsoft.com/office/powerpoint/2010/main" val="182232521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31800" y="1557867"/>
            <a:ext cx="8305800" cy="5053013"/>
          </a:xfrm>
        </p:spPr>
        <p:txBody>
          <a:bodyPr/>
          <a:lstStyle/>
          <a:p>
            <a:pPr marL="0" indent="0" eaLnBrk="1" hangingPunct="1">
              <a:lnSpc>
                <a:spcPct val="110000"/>
              </a:lnSpc>
              <a:buFontTx/>
              <a:buNone/>
            </a:pPr>
            <a:r>
              <a:rPr lang="ca-ES" sz="2000" dirty="0">
                <a:latin typeface="Arial" charset="0"/>
                <a:ea typeface="ＭＳ Ｐゴシック" charset="0"/>
              </a:rPr>
              <a:t>Tipologies de distribuci</a:t>
            </a:r>
            <a:r>
              <a:rPr lang="ca-ES" altLang="ja-JP" sz="2000" dirty="0">
                <a:latin typeface="Arial" charset="0"/>
                <a:ea typeface="ＭＳ Ｐゴシック" charset="0"/>
              </a:rPr>
              <a:t>ó</a:t>
            </a:r>
            <a:r>
              <a:rPr lang="ca-ES" sz="2000" dirty="0">
                <a:latin typeface="Arial" charset="0"/>
                <a:ea typeface="ＭＳ Ｐゴシック" charset="0"/>
              </a:rPr>
              <a:t>:</a:t>
            </a:r>
          </a:p>
          <a:p>
            <a:pPr marL="0" indent="0" eaLnBrk="1" hangingPunct="1">
              <a:lnSpc>
                <a:spcPct val="110000"/>
              </a:lnSpc>
              <a:buFontTx/>
              <a:buNone/>
            </a:pPr>
            <a:endParaRPr lang="ca-ES" sz="2000" dirty="0">
              <a:latin typeface="Arial" charset="0"/>
              <a:ea typeface="ＭＳ Ｐゴシック" charset="0"/>
            </a:endParaRPr>
          </a:p>
          <a:p>
            <a:pPr marL="457200" lvl="1" indent="0" eaLnBrk="1" hangingPunct="1">
              <a:lnSpc>
                <a:spcPct val="110000"/>
              </a:lnSpc>
              <a:buFontTx/>
              <a:buNone/>
            </a:pPr>
            <a:r>
              <a:rPr lang="ca-ES" dirty="0">
                <a:latin typeface="Arial" charset="0"/>
                <a:ea typeface="ＭＳ Ｐゴシック" charset="0"/>
              </a:rPr>
              <a:t>Exclusiva: l’intermediari té l’exclusiva de venda territorial del producte (també exclusiva per canals).</a:t>
            </a:r>
          </a:p>
          <a:p>
            <a:pPr marL="457200" lvl="1" indent="0" eaLnBrk="1" hangingPunct="1">
              <a:lnSpc>
                <a:spcPct val="110000"/>
              </a:lnSpc>
              <a:buFontTx/>
              <a:buNone/>
            </a:pPr>
            <a:endParaRPr lang="ca-ES" dirty="0">
              <a:latin typeface="Arial" charset="0"/>
              <a:ea typeface="ＭＳ Ｐゴシック" charset="0"/>
            </a:endParaRPr>
          </a:p>
          <a:p>
            <a:pPr marL="457200" lvl="1" indent="0" eaLnBrk="1" hangingPunct="1">
              <a:lnSpc>
                <a:spcPct val="110000"/>
              </a:lnSpc>
              <a:buFontTx/>
              <a:buNone/>
            </a:pPr>
            <a:r>
              <a:rPr lang="ca-ES" dirty="0">
                <a:latin typeface="Arial" charset="0"/>
                <a:ea typeface="ＭＳ Ｐゴシック" charset="0"/>
              </a:rPr>
              <a:t>Selectiva: es fixa un nombre reduït de distribuïdors, que tenen unes condicions determinades.</a:t>
            </a:r>
          </a:p>
          <a:p>
            <a:pPr marL="457200" lvl="1" indent="0" eaLnBrk="1" hangingPunct="1">
              <a:lnSpc>
                <a:spcPct val="110000"/>
              </a:lnSpc>
              <a:buFontTx/>
              <a:buNone/>
            </a:pPr>
            <a:endParaRPr lang="ca-ES" dirty="0">
              <a:latin typeface="Arial" charset="0"/>
              <a:ea typeface="ＭＳ Ｐゴシック" charset="0"/>
            </a:endParaRPr>
          </a:p>
          <a:p>
            <a:pPr marL="457200" lvl="1" indent="0" eaLnBrk="1" hangingPunct="1">
              <a:lnSpc>
                <a:spcPct val="110000"/>
              </a:lnSpc>
              <a:buFontTx/>
              <a:buNone/>
            </a:pPr>
            <a:r>
              <a:rPr lang="ca-ES" dirty="0">
                <a:latin typeface="Arial" charset="0"/>
                <a:ea typeface="ＭＳ Ｐゴシック" charset="0"/>
              </a:rPr>
              <a:t>Intensiva: cercar el màxim de punts de venda.</a:t>
            </a:r>
          </a:p>
          <a:p>
            <a:pPr marL="0" indent="0" eaLnBrk="1" hangingPunct="1">
              <a:lnSpc>
                <a:spcPct val="120000"/>
              </a:lnSpc>
              <a:buFontTx/>
              <a:buNone/>
            </a:pPr>
            <a:endParaRPr lang="ca-ES" sz="2000" b="0" dirty="0">
              <a:latin typeface="Arial" charset="0"/>
              <a:ea typeface="ＭＳ Ｐゴシック" charset="0"/>
            </a:endParaRPr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a-ES" dirty="0" smtClean="0"/>
              <a:t>Distribució</a:t>
            </a:r>
            <a:endParaRPr lang="ca-ES" dirty="0"/>
          </a:p>
        </p:txBody>
      </p:sp>
    </p:spTree>
    <p:extLst>
      <p:ext uri="{BB962C8B-B14F-4D97-AF65-F5344CB8AC3E}">
        <p14:creationId xmlns:p14="http://schemas.microsoft.com/office/powerpoint/2010/main" val="181533253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31800" y="1557867"/>
            <a:ext cx="8305800" cy="5053013"/>
          </a:xfrm>
        </p:spPr>
        <p:txBody>
          <a:bodyPr/>
          <a:lstStyle/>
          <a:p>
            <a:pPr marL="0" indent="0" eaLnBrk="1" hangingPunct="1">
              <a:lnSpc>
                <a:spcPct val="110000"/>
              </a:lnSpc>
              <a:buFontTx/>
              <a:buNone/>
            </a:pPr>
            <a:r>
              <a:rPr lang="ca-ES" sz="2000" dirty="0">
                <a:latin typeface="Arial" charset="0"/>
                <a:ea typeface="ＭＳ Ｐゴシック" charset="0"/>
              </a:rPr>
              <a:t>Distribuci</a:t>
            </a:r>
            <a:r>
              <a:rPr lang="ca-ES" altLang="ja-JP" sz="2000" dirty="0">
                <a:latin typeface="Arial" charset="0"/>
                <a:ea typeface="ＭＳ Ｐゴシック" charset="0"/>
              </a:rPr>
              <a:t>ó en els productes culturals</a:t>
            </a:r>
            <a:r>
              <a:rPr lang="ca-ES" sz="2000" dirty="0">
                <a:latin typeface="Arial" charset="0"/>
                <a:ea typeface="ＭＳ Ｐゴシック" charset="0"/>
              </a:rPr>
              <a:t>:</a:t>
            </a:r>
          </a:p>
          <a:p>
            <a:pPr marL="0" indent="0" eaLnBrk="1" hangingPunct="1">
              <a:lnSpc>
                <a:spcPct val="110000"/>
              </a:lnSpc>
              <a:buFontTx/>
              <a:buNone/>
            </a:pPr>
            <a:endParaRPr lang="ca-ES" sz="2000" dirty="0">
              <a:latin typeface="Arial" charset="0"/>
              <a:ea typeface="ＭＳ Ｐゴシック" charset="0"/>
            </a:endParaRPr>
          </a:p>
          <a:p>
            <a:pPr marL="457200" lvl="1" indent="0" eaLnBrk="1" hangingPunct="1">
              <a:lnSpc>
                <a:spcPct val="110000"/>
              </a:lnSpc>
              <a:buFontTx/>
              <a:buNone/>
            </a:pPr>
            <a:r>
              <a:rPr lang="ca-ES" dirty="0">
                <a:latin typeface="Arial" charset="0"/>
                <a:ea typeface="ＭＳ Ｐゴシック" charset="0"/>
              </a:rPr>
              <a:t>De COMPRA RAONADA a COMPRA IMPULSIVA.</a:t>
            </a:r>
          </a:p>
          <a:p>
            <a:pPr marL="0" indent="0" eaLnBrk="1" hangingPunct="1">
              <a:lnSpc>
                <a:spcPct val="120000"/>
              </a:lnSpc>
              <a:buFontTx/>
              <a:buNone/>
            </a:pPr>
            <a:endParaRPr lang="ca-ES" sz="2000" b="0" dirty="0">
              <a:latin typeface="Arial" charset="0"/>
              <a:ea typeface="ＭＳ Ｐゴシック" charset="0"/>
            </a:endParaRPr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a-ES" dirty="0" smtClean="0"/>
              <a:t>Distribució</a:t>
            </a:r>
            <a:endParaRPr lang="ca-ES" dirty="0"/>
          </a:p>
        </p:txBody>
      </p:sp>
    </p:spTree>
    <p:extLst>
      <p:ext uri="{BB962C8B-B14F-4D97-AF65-F5344CB8AC3E}">
        <p14:creationId xmlns:p14="http://schemas.microsoft.com/office/powerpoint/2010/main" val="279699437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2610" name="Rectangle 2"/>
          <p:cNvSpPr>
            <a:spLocks noGrp="1" noChangeArrowheads="1"/>
          </p:cNvSpPr>
          <p:nvPr>
            <p:ph type="title"/>
          </p:nvPr>
        </p:nvSpPr>
        <p:spPr>
          <a:xfrm>
            <a:off x="574428" y="274638"/>
            <a:ext cx="8229600" cy="1143000"/>
          </a:xfrm>
        </p:spPr>
        <p:txBody>
          <a:bodyPr/>
          <a:lstStyle/>
          <a:p>
            <a:r>
              <a:rPr lang="ca-ES" dirty="0" smtClean="0"/>
              <a:t>Estructura del pla de màrqueting</a:t>
            </a:r>
            <a:endParaRPr lang="ca-ES" dirty="0"/>
          </a:p>
        </p:txBody>
      </p:sp>
      <p:sp>
        <p:nvSpPr>
          <p:cNvPr id="10" name="Text Box 2"/>
          <p:cNvSpPr txBox="1">
            <a:spLocks noChangeArrowheads="1"/>
          </p:cNvSpPr>
          <p:nvPr/>
        </p:nvSpPr>
        <p:spPr bwMode="auto">
          <a:xfrm>
            <a:off x="3554658" y="1511577"/>
            <a:ext cx="2101156" cy="33855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ca-ES" sz="1600" dirty="0">
                <a:latin typeface="Arial" charset="0"/>
              </a:rPr>
              <a:t>oportunitat de </a:t>
            </a:r>
            <a:r>
              <a:rPr lang="ca-ES" sz="1600" dirty="0" smtClean="0">
                <a:latin typeface="Arial" charset="0"/>
              </a:rPr>
              <a:t>negoci</a:t>
            </a:r>
            <a:endParaRPr lang="ca-ES" sz="1600" dirty="0">
              <a:latin typeface="Arial" charset="0"/>
            </a:endParaRPr>
          </a:p>
        </p:txBody>
      </p:sp>
      <p:sp>
        <p:nvSpPr>
          <p:cNvPr id="11" name="Text Box 3"/>
          <p:cNvSpPr txBox="1">
            <a:spLocks noChangeArrowheads="1"/>
          </p:cNvSpPr>
          <p:nvPr/>
        </p:nvSpPr>
        <p:spPr bwMode="auto">
          <a:xfrm>
            <a:off x="4191000" y="2338726"/>
            <a:ext cx="812800" cy="33813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s-ES_tradnl" sz="1600">
                <a:latin typeface="Arial" charset="0"/>
              </a:rPr>
              <a:t>mercat</a:t>
            </a:r>
          </a:p>
        </p:txBody>
      </p:sp>
      <p:sp>
        <p:nvSpPr>
          <p:cNvPr id="12" name="Text Box 4"/>
          <p:cNvSpPr txBox="1">
            <a:spLocks noChangeArrowheads="1"/>
          </p:cNvSpPr>
          <p:nvPr/>
        </p:nvSpPr>
        <p:spPr bwMode="auto">
          <a:xfrm>
            <a:off x="3810000" y="2948326"/>
            <a:ext cx="1504950" cy="33813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s-ES_tradnl" sz="1600">
                <a:latin typeface="Arial" charset="0"/>
              </a:rPr>
              <a:t>posicionament</a:t>
            </a:r>
          </a:p>
        </p:txBody>
      </p:sp>
      <p:sp>
        <p:nvSpPr>
          <p:cNvPr id="13" name="Text Box 5"/>
          <p:cNvSpPr txBox="1">
            <a:spLocks noChangeArrowheads="1"/>
          </p:cNvSpPr>
          <p:nvPr/>
        </p:nvSpPr>
        <p:spPr bwMode="auto">
          <a:xfrm>
            <a:off x="4068763" y="3612264"/>
            <a:ext cx="982662" cy="33813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s-ES_tradnl" sz="1600">
                <a:latin typeface="Arial" charset="0"/>
              </a:rPr>
              <a:t>producte</a:t>
            </a:r>
          </a:p>
        </p:txBody>
      </p:sp>
      <p:sp>
        <p:nvSpPr>
          <p:cNvPr id="14" name="Text Box 6"/>
          <p:cNvSpPr txBox="1">
            <a:spLocks noChangeArrowheads="1"/>
          </p:cNvSpPr>
          <p:nvPr/>
        </p:nvSpPr>
        <p:spPr bwMode="auto">
          <a:xfrm>
            <a:off x="4260850" y="4256789"/>
            <a:ext cx="622300" cy="3460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s-ES_tradnl" sz="1600">
                <a:latin typeface="Arial" charset="0"/>
              </a:rPr>
              <a:t>preu</a:t>
            </a:r>
          </a:p>
        </p:txBody>
      </p:sp>
      <p:sp>
        <p:nvSpPr>
          <p:cNvPr id="15" name="Text Box 7"/>
          <p:cNvSpPr txBox="1">
            <a:spLocks noChangeArrowheads="1"/>
          </p:cNvSpPr>
          <p:nvPr/>
        </p:nvSpPr>
        <p:spPr bwMode="auto">
          <a:xfrm>
            <a:off x="4000500" y="4866389"/>
            <a:ext cx="1143000" cy="3460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s-ES_tradnl" sz="1600">
                <a:latin typeface="Arial" charset="0"/>
              </a:rPr>
              <a:t>distribuci</a:t>
            </a:r>
            <a:r>
              <a:rPr lang="es-ES_tradnl" altLang="ja-JP" sz="1600">
                <a:latin typeface="Arial" charset="0"/>
              </a:rPr>
              <a:t>ó</a:t>
            </a:r>
            <a:endParaRPr lang="es-ES_tradnl" sz="1600">
              <a:latin typeface="Arial" charset="0"/>
            </a:endParaRPr>
          </a:p>
        </p:txBody>
      </p:sp>
      <p:sp>
        <p:nvSpPr>
          <p:cNvPr id="16" name="Text Box 8"/>
          <p:cNvSpPr txBox="1">
            <a:spLocks noChangeArrowheads="1"/>
          </p:cNvSpPr>
          <p:nvPr/>
        </p:nvSpPr>
        <p:spPr bwMode="auto">
          <a:xfrm>
            <a:off x="3886200" y="5517264"/>
            <a:ext cx="1322388" cy="33813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s-ES_tradnl" sz="1600">
                <a:latin typeface="Arial" charset="0"/>
              </a:rPr>
              <a:t>comunicaci</a:t>
            </a:r>
            <a:r>
              <a:rPr lang="es-ES_tradnl" altLang="ja-JP" sz="1600">
                <a:latin typeface="Arial" charset="0"/>
              </a:rPr>
              <a:t>ó</a:t>
            </a:r>
            <a:endParaRPr lang="es-ES_tradnl" sz="1600">
              <a:latin typeface="Arial" charset="0"/>
            </a:endParaRPr>
          </a:p>
        </p:txBody>
      </p:sp>
      <p:sp>
        <p:nvSpPr>
          <p:cNvPr id="21" name="AutoShape 9"/>
          <p:cNvSpPr>
            <a:spLocks noChangeArrowheads="1"/>
          </p:cNvSpPr>
          <p:nvPr/>
        </p:nvSpPr>
        <p:spPr bwMode="auto">
          <a:xfrm>
            <a:off x="3429000" y="2414323"/>
            <a:ext cx="304800" cy="685800"/>
          </a:xfrm>
          <a:prstGeom prst="curvedRightArrow">
            <a:avLst>
              <a:gd name="adj1" fmla="val 36875"/>
              <a:gd name="adj2" fmla="val 90000"/>
              <a:gd name="adj3" fmla="val 33333"/>
            </a:avLst>
          </a:prstGeom>
          <a:noFill/>
          <a:ln w="12700">
            <a:solidFill>
              <a:srgbClr val="871508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ca-ES"/>
          </a:p>
        </p:txBody>
      </p:sp>
      <p:sp>
        <p:nvSpPr>
          <p:cNvPr id="22" name="AutoShape 10"/>
          <p:cNvSpPr>
            <a:spLocks noChangeArrowheads="1"/>
          </p:cNvSpPr>
          <p:nvPr/>
        </p:nvSpPr>
        <p:spPr bwMode="auto">
          <a:xfrm rot="10332767">
            <a:off x="5410200" y="2490523"/>
            <a:ext cx="304800" cy="685800"/>
          </a:xfrm>
          <a:prstGeom prst="curvedRightArrow">
            <a:avLst>
              <a:gd name="adj1" fmla="val 36875"/>
              <a:gd name="adj2" fmla="val 90000"/>
              <a:gd name="adj3" fmla="val 33333"/>
            </a:avLst>
          </a:prstGeom>
          <a:noFill/>
          <a:ln w="12700">
            <a:solidFill>
              <a:srgbClr val="871508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ca-ES"/>
          </a:p>
        </p:txBody>
      </p:sp>
      <p:sp>
        <p:nvSpPr>
          <p:cNvPr id="23" name="AutoShape 11"/>
          <p:cNvSpPr>
            <a:spLocks noChangeArrowheads="1"/>
          </p:cNvSpPr>
          <p:nvPr/>
        </p:nvSpPr>
        <p:spPr bwMode="auto">
          <a:xfrm>
            <a:off x="4470400" y="1931723"/>
            <a:ext cx="228600" cy="381000"/>
          </a:xfrm>
          <a:prstGeom prst="downArrow">
            <a:avLst>
              <a:gd name="adj1" fmla="val 50000"/>
              <a:gd name="adj2" fmla="val 41667"/>
            </a:avLst>
          </a:prstGeom>
          <a:noFill/>
          <a:ln w="9525">
            <a:solidFill>
              <a:srgbClr val="871508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ca-ES"/>
          </a:p>
        </p:txBody>
      </p:sp>
      <p:sp>
        <p:nvSpPr>
          <p:cNvPr id="17" name="AutoShape 10"/>
          <p:cNvSpPr>
            <a:spLocks noChangeArrowheads="1"/>
          </p:cNvSpPr>
          <p:nvPr/>
        </p:nvSpPr>
        <p:spPr bwMode="auto">
          <a:xfrm>
            <a:off x="3352800" y="2936069"/>
            <a:ext cx="381000" cy="990600"/>
          </a:xfrm>
          <a:prstGeom prst="curvedRightArrow">
            <a:avLst>
              <a:gd name="adj1" fmla="val 35678"/>
              <a:gd name="adj2" fmla="val 104000"/>
              <a:gd name="adj3" fmla="val 30954"/>
            </a:avLst>
          </a:prstGeom>
          <a:noFill/>
          <a:ln w="12700">
            <a:solidFill>
              <a:srgbClr val="871508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ca-ES"/>
          </a:p>
        </p:txBody>
      </p:sp>
      <p:sp>
        <p:nvSpPr>
          <p:cNvPr id="18" name="AutoShape 12"/>
          <p:cNvSpPr>
            <a:spLocks noChangeArrowheads="1"/>
          </p:cNvSpPr>
          <p:nvPr/>
        </p:nvSpPr>
        <p:spPr bwMode="auto">
          <a:xfrm rot="17212503">
            <a:off x="4914900" y="2888364"/>
            <a:ext cx="1828800" cy="381000"/>
          </a:xfrm>
          <a:prstGeom prst="curvedUpArrow">
            <a:avLst>
              <a:gd name="adj1" fmla="val 59800"/>
              <a:gd name="adj2" fmla="val 155800"/>
              <a:gd name="adj3" fmla="val 33333"/>
            </a:avLst>
          </a:prstGeom>
          <a:noFill/>
          <a:ln w="9525">
            <a:solidFill>
              <a:srgbClr val="871508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ca-ES"/>
          </a:p>
        </p:txBody>
      </p:sp>
      <p:sp>
        <p:nvSpPr>
          <p:cNvPr id="19" name="AutoShape 11"/>
          <p:cNvSpPr>
            <a:spLocks noChangeArrowheads="1"/>
          </p:cNvSpPr>
          <p:nvPr/>
        </p:nvSpPr>
        <p:spPr bwMode="auto">
          <a:xfrm>
            <a:off x="3563544" y="3926669"/>
            <a:ext cx="381000" cy="609600"/>
          </a:xfrm>
          <a:prstGeom prst="curvedRightArrow">
            <a:avLst>
              <a:gd name="adj1" fmla="val 26222"/>
              <a:gd name="adj2" fmla="val 64000"/>
              <a:gd name="adj3" fmla="val 33333"/>
            </a:avLst>
          </a:prstGeom>
          <a:noFill/>
          <a:ln w="12700">
            <a:solidFill>
              <a:srgbClr val="871508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ca-ES"/>
          </a:p>
        </p:txBody>
      </p:sp>
      <p:sp>
        <p:nvSpPr>
          <p:cNvPr id="20" name="AutoShape 14"/>
          <p:cNvSpPr>
            <a:spLocks noChangeArrowheads="1"/>
          </p:cNvSpPr>
          <p:nvPr/>
        </p:nvSpPr>
        <p:spPr bwMode="auto">
          <a:xfrm rot="17334948">
            <a:off x="4770044" y="3166398"/>
            <a:ext cx="2590800" cy="381000"/>
          </a:xfrm>
          <a:prstGeom prst="curvedUpArrow">
            <a:avLst>
              <a:gd name="adj1" fmla="val 84717"/>
              <a:gd name="adj2" fmla="val 220717"/>
              <a:gd name="adj3" fmla="val 33333"/>
            </a:avLst>
          </a:prstGeom>
          <a:noFill/>
          <a:ln w="9525">
            <a:solidFill>
              <a:srgbClr val="871508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ca-ES"/>
          </a:p>
        </p:txBody>
      </p:sp>
      <p:sp>
        <p:nvSpPr>
          <p:cNvPr id="24" name="AutoShape 12"/>
          <p:cNvSpPr>
            <a:spLocks noChangeArrowheads="1"/>
          </p:cNvSpPr>
          <p:nvPr/>
        </p:nvSpPr>
        <p:spPr bwMode="auto">
          <a:xfrm>
            <a:off x="3512744" y="4560986"/>
            <a:ext cx="381000" cy="609600"/>
          </a:xfrm>
          <a:prstGeom prst="curvedRightArrow">
            <a:avLst>
              <a:gd name="adj1" fmla="val 26222"/>
              <a:gd name="adj2" fmla="val 64000"/>
              <a:gd name="adj3" fmla="val 33333"/>
            </a:avLst>
          </a:prstGeom>
          <a:noFill/>
          <a:ln w="12700">
            <a:solidFill>
              <a:srgbClr val="871508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ca-ES"/>
          </a:p>
        </p:txBody>
      </p:sp>
      <p:sp>
        <p:nvSpPr>
          <p:cNvPr id="25" name="AutoShape 16"/>
          <p:cNvSpPr>
            <a:spLocks noChangeArrowheads="1"/>
          </p:cNvSpPr>
          <p:nvPr/>
        </p:nvSpPr>
        <p:spPr bwMode="auto">
          <a:xfrm rot="17639924">
            <a:off x="4757344" y="3589959"/>
            <a:ext cx="3124200" cy="381000"/>
          </a:xfrm>
          <a:prstGeom prst="curvedUpArrow">
            <a:avLst>
              <a:gd name="adj1" fmla="val 102158"/>
              <a:gd name="adj2" fmla="val 266158"/>
              <a:gd name="adj3" fmla="val 33333"/>
            </a:avLst>
          </a:prstGeom>
          <a:noFill/>
          <a:ln w="9525">
            <a:solidFill>
              <a:srgbClr val="871508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34683927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7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2286000"/>
            <a:ext cx="7772400" cy="3810000"/>
          </a:xfrm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es-ES" sz="2400">
                <a:latin typeface="Arial" charset="0"/>
                <a:ea typeface="ＭＳ Ｐゴシック" charset="0"/>
              </a:rPr>
              <a:t>German Ramon-Cortés</a:t>
            </a:r>
          </a:p>
          <a:p>
            <a:pPr algn="ctr" eaLnBrk="1" hangingPunct="1">
              <a:buFontTx/>
              <a:buNone/>
            </a:pPr>
            <a:r>
              <a:rPr lang="es-ES" sz="2400">
                <a:latin typeface="Arial" charset="0"/>
                <a:ea typeface="ＭＳ Ｐゴシック" charset="0"/>
              </a:rPr>
              <a:t>Ferran Ramon-Cortés</a:t>
            </a:r>
          </a:p>
          <a:p>
            <a:pPr algn="ctr" eaLnBrk="1" hangingPunct="1">
              <a:buFontTx/>
              <a:buNone/>
            </a:pPr>
            <a:endParaRPr lang="es-ES" b="1">
              <a:solidFill>
                <a:srgbClr val="0033CC"/>
              </a:solidFill>
              <a:latin typeface="Arial" charset="0"/>
              <a:ea typeface="ＭＳ Ｐゴシック" charset="0"/>
            </a:endParaRPr>
          </a:p>
          <a:p>
            <a:pPr algn="ctr" eaLnBrk="1" hangingPunct="1">
              <a:buFontTx/>
              <a:buNone/>
            </a:pPr>
            <a:r>
              <a:rPr lang="es-ES" b="1">
                <a:solidFill>
                  <a:srgbClr val="871508"/>
                </a:solidFill>
                <a:latin typeface="Arial" charset="0"/>
                <a:ea typeface="ＭＳ Ｐゴシック" charset="0"/>
                <a:hlinkClick r:id="rId3"/>
              </a:rPr>
              <a:t>www.paradigmafcm.com</a:t>
            </a:r>
            <a:endParaRPr lang="es-ES" b="1">
              <a:solidFill>
                <a:srgbClr val="871508"/>
              </a:solidFill>
              <a:latin typeface="Arial" charset="0"/>
              <a:ea typeface="ＭＳ Ｐゴシック" charset="0"/>
            </a:endParaRPr>
          </a:p>
          <a:p>
            <a:pPr algn="ctr" eaLnBrk="1" hangingPunct="1">
              <a:buFontTx/>
              <a:buNone/>
            </a:pPr>
            <a:endParaRPr lang="es-ES" b="1">
              <a:solidFill>
                <a:srgbClr val="0033CC"/>
              </a:solidFill>
              <a:latin typeface="Arial" charset="0"/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4894049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1371600"/>
            <a:ext cx="7772400" cy="5275263"/>
          </a:xfrm>
        </p:spPr>
        <p:txBody>
          <a:bodyPr/>
          <a:lstStyle/>
          <a:p>
            <a:pPr eaLnBrk="1" hangingPunct="1">
              <a:lnSpc>
                <a:spcPct val="120000"/>
              </a:lnSpc>
            </a:pPr>
            <a:endParaRPr lang="ca-ES" sz="2000" dirty="0" smtClean="0">
              <a:latin typeface="Arial" charset="0"/>
              <a:ea typeface="ＭＳ Ｐゴシック" charset="0"/>
            </a:endParaRPr>
          </a:p>
          <a:p>
            <a:pPr marL="457200" indent="-457200" eaLnBrk="1" hangingPunct="1">
              <a:lnSpc>
                <a:spcPct val="90000"/>
              </a:lnSpc>
              <a:buFontTx/>
              <a:buAutoNum type="arabicPeriod"/>
            </a:pPr>
            <a:r>
              <a:rPr lang="ca-ES" sz="2000" dirty="0" smtClean="0">
                <a:latin typeface="Arial" charset="0"/>
                <a:ea typeface="ＭＳ Ｐゴシック" charset="0"/>
              </a:rPr>
              <a:t>Orientació </a:t>
            </a:r>
            <a:r>
              <a:rPr lang="ca-ES" sz="2000" dirty="0">
                <a:latin typeface="Arial" charset="0"/>
                <a:ea typeface="ＭＳ Ｐゴシック" charset="0"/>
              </a:rPr>
              <a:t>a la producció (D més gran que O)</a:t>
            </a:r>
            <a:r>
              <a:rPr lang="ca-ES" sz="2000" dirty="0" smtClean="0">
                <a:latin typeface="Arial" charset="0"/>
                <a:ea typeface="ＭＳ Ｐゴシック" charset="0"/>
              </a:rPr>
              <a:t>:</a:t>
            </a:r>
            <a:endParaRPr lang="ca-ES" sz="2000" dirty="0">
              <a:latin typeface="Arial" charset="0"/>
              <a:ea typeface="ＭＳ Ｐゴシック" charset="0"/>
            </a:endParaRPr>
          </a:p>
          <a:p>
            <a:pPr lvl="1" eaLnBrk="1" hangingPunct="1">
              <a:lnSpc>
                <a:spcPct val="90000"/>
              </a:lnSpc>
              <a:buFontTx/>
              <a:buNone/>
            </a:pPr>
            <a:r>
              <a:rPr lang="ca-ES" dirty="0">
                <a:latin typeface="Arial" charset="0"/>
                <a:ea typeface="ＭＳ Ｐゴシック" charset="0"/>
              </a:rPr>
              <a:t>	</a:t>
            </a:r>
            <a:r>
              <a:rPr lang="ca-ES" dirty="0" smtClean="0">
                <a:latin typeface="Arial" charset="0"/>
                <a:ea typeface="ＭＳ Ｐゴシック" charset="0"/>
              </a:rPr>
              <a:t>Tot </a:t>
            </a:r>
            <a:r>
              <a:rPr lang="ca-ES" dirty="0">
                <a:latin typeface="Arial" charset="0"/>
                <a:ea typeface="ＭＳ Ｐゴシック" charset="0"/>
              </a:rPr>
              <a:t>el que es produeix es ven.</a:t>
            </a:r>
          </a:p>
          <a:p>
            <a:pPr lvl="1" eaLnBrk="1" hangingPunct="1">
              <a:lnSpc>
                <a:spcPct val="90000"/>
              </a:lnSpc>
              <a:buFontTx/>
              <a:buNone/>
            </a:pPr>
            <a:endParaRPr lang="ca-ES" dirty="0">
              <a:latin typeface="Arial" charset="0"/>
              <a:ea typeface="ＭＳ Ｐゴシック" charset="0"/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ca-ES" sz="2000" dirty="0">
                <a:latin typeface="Arial" charset="0"/>
                <a:ea typeface="ＭＳ Ｐゴシック" charset="0"/>
              </a:rPr>
              <a:t>2. Orientació al producte (D igual que O):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ca-ES" sz="2000" dirty="0">
                <a:latin typeface="Arial" charset="0"/>
                <a:ea typeface="ＭＳ Ｐゴシック" charset="0"/>
              </a:rPr>
              <a:t>	</a:t>
            </a:r>
            <a:r>
              <a:rPr lang="ca-ES" sz="2000" b="0" dirty="0" smtClean="0">
                <a:latin typeface="Arial" charset="0"/>
                <a:ea typeface="ＭＳ Ｐゴシック" charset="0"/>
              </a:rPr>
              <a:t>Si </a:t>
            </a:r>
            <a:r>
              <a:rPr lang="ca-ES" sz="2000" b="0" dirty="0">
                <a:latin typeface="Arial" charset="0"/>
                <a:ea typeface="ＭＳ Ｐゴシック" charset="0"/>
              </a:rPr>
              <a:t>un producte </a:t>
            </a:r>
            <a:r>
              <a:rPr lang="ca-ES" altLang="ja-JP" sz="2000" b="0" dirty="0">
                <a:latin typeface="Arial" charset="0"/>
                <a:ea typeface="ＭＳ Ｐゴシック" charset="0"/>
              </a:rPr>
              <a:t>é</a:t>
            </a:r>
            <a:r>
              <a:rPr lang="ca-ES" sz="2000" b="0" dirty="0">
                <a:latin typeface="Arial" charset="0"/>
                <a:ea typeface="ＭＳ Ｐゴシック" charset="0"/>
              </a:rPr>
              <a:t>s de qualitat, la gent el voldrà.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ca-ES" sz="2000" dirty="0">
              <a:latin typeface="Arial" charset="0"/>
              <a:ea typeface="ＭＳ Ｐゴシック" charset="0"/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ca-ES" sz="2000" dirty="0">
                <a:latin typeface="Arial" charset="0"/>
                <a:ea typeface="ＭＳ Ｐゴシック" charset="0"/>
              </a:rPr>
              <a:t>3. Orientació a la venda (O més gran que D):</a:t>
            </a:r>
          </a:p>
          <a:p>
            <a:pPr lvl="1" eaLnBrk="1" hangingPunct="1">
              <a:lnSpc>
                <a:spcPct val="90000"/>
              </a:lnSpc>
              <a:buFontTx/>
              <a:buNone/>
            </a:pPr>
            <a:r>
              <a:rPr lang="ca-ES" dirty="0">
                <a:latin typeface="Arial" charset="0"/>
                <a:ea typeface="ＭＳ Ｐゴシック" charset="0"/>
              </a:rPr>
              <a:t>	</a:t>
            </a:r>
            <a:r>
              <a:rPr lang="ca-ES" dirty="0" smtClean="0">
                <a:latin typeface="Arial" charset="0"/>
                <a:ea typeface="ＭＳ Ｐゴシック" charset="0"/>
              </a:rPr>
              <a:t>Inducció </a:t>
            </a:r>
            <a:r>
              <a:rPr lang="ca-ES" dirty="0">
                <a:latin typeface="Arial" charset="0"/>
                <a:ea typeface="ＭＳ Ｐゴシック" charset="0"/>
              </a:rPr>
              <a:t>a la compra, tot i que no sigui una necessitat</a:t>
            </a:r>
            <a:r>
              <a:rPr lang="ca-ES" dirty="0" smtClean="0">
                <a:latin typeface="Arial" charset="0"/>
                <a:ea typeface="ＭＳ Ｐゴシック" charset="0"/>
              </a:rPr>
              <a:t>.</a:t>
            </a:r>
            <a:endParaRPr lang="ca-ES" dirty="0">
              <a:latin typeface="Arial" charset="0"/>
              <a:ea typeface="ＭＳ Ｐゴシック" charset="0"/>
            </a:endParaRPr>
          </a:p>
        </p:txBody>
      </p:sp>
      <p:sp>
        <p:nvSpPr>
          <p:cNvPr id="6" name="Rectangle 2"/>
          <p:cNvSpPr>
            <a:spLocks noGrp="1" noChangeArrowheads="1"/>
          </p:cNvSpPr>
          <p:nvPr>
            <p:ph type="title"/>
          </p:nvPr>
        </p:nvSpPr>
        <p:spPr>
          <a:xfrm>
            <a:off x="574428" y="274638"/>
            <a:ext cx="8229600" cy="1143000"/>
          </a:xfrm>
        </p:spPr>
        <p:txBody>
          <a:bodyPr/>
          <a:lstStyle/>
          <a:p>
            <a:r>
              <a:rPr lang="ca-ES" dirty="0" smtClean="0"/>
              <a:t>Evolució del concepte</a:t>
            </a:r>
            <a:endParaRPr lang="ca-ES" dirty="0"/>
          </a:p>
        </p:txBody>
      </p:sp>
    </p:spTree>
    <p:extLst>
      <p:ext uri="{BB962C8B-B14F-4D97-AF65-F5344CB8AC3E}">
        <p14:creationId xmlns:p14="http://schemas.microsoft.com/office/powerpoint/2010/main" val="130723397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1371600"/>
            <a:ext cx="7772400" cy="5275263"/>
          </a:xfrm>
        </p:spPr>
        <p:txBody>
          <a:bodyPr/>
          <a:lstStyle/>
          <a:p>
            <a:pPr eaLnBrk="1" hangingPunct="1">
              <a:lnSpc>
                <a:spcPct val="120000"/>
              </a:lnSpc>
            </a:pPr>
            <a:endParaRPr lang="ca-ES" sz="2000" dirty="0" smtClean="0">
              <a:latin typeface="Arial" charset="0"/>
              <a:ea typeface="ＭＳ Ｐゴシック" charset="0"/>
            </a:endParaRPr>
          </a:p>
          <a:p>
            <a:pPr marL="457200" indent="-457200" eaLnBrk="1" hangingPunct="1">
              <a:lnSpc>
                <a:spcPct val="90000"/>
              </a:lnSpc>
              <a:buFontTx/>
              <a:buAutoNum type="arabicPeriod"/>
            </a:pPr>
            <a:r>
              <a:rPr lang="ca-ES" sz="2000" dirty="0" smtClean="0">
                <a:latin typeface="Arial" charset="0"/>
                <a:ea typeface="ＭＳ Ｐゴシック" charset="0"/>
              </a:rPr>
              <a:t>Orientació </a:t>
            </a:r>
            <a:r>
              <a:rPr lang="ca-ES" sz="2000" dirty="0">
                <a:latin typeface="Arial" charset="0"/>
                <a:ea typeface="ＭＳ Ｐゴシック" charset="0"/>
              </a:rPr>
              <a:t>a la producció (D més gran que O)</a:t>
            </a:r>
            <a:r>
              <a:rPr lang="ca-ES" sz="2000" dirty="0" smtClean="0">
                <a:latin typeface="Arial" charset="0"/>
                <a:ea typeface="ＭＳ Ｐゴシック" charset="0"/>
              </a:rPr>
              <a:t>:</a:t>
            </a:r>
            <a:endParaRPr lang="ca-ES" sz="2000" dirty="0">
              <a:latin typeface="Arial" charset="0"/>
              <a:ea typeface="ＭＳ Ｐゴシック" charset="0"/>
            </a:endParaRPr>
          </a:p>
          <a:p>
            <a:pPr lvl="1" eaLnBrk="1" hangingPunct="1">
              <a:lnSpc>
                <a:spcPct val="90000"/>
              </a:lnSpc>
              <a:buFontTx/>
              <a:buNone/>
            </a:pPr>
            <a:r>
              <a:rPr lang="ca-ES" dirty="0">
                <a:latin typeface="Arial" charset="0"/>
                <a:ea typeface="ＭＳ Ｐゴシック" charset="0"/>
              </a:rPr>
              <a:t>	</a:t>
            </a:r>
            <a:r>
              <a:rPr lang="ca-ES" dirty="0" smtClean="0">
                <a:latin typeface="Arial" charset="0"/>
                <a:ea typeface="ＭＳ Ｐゴシック" charset="0"/>
              </a:rPr>
              <a:t>Tot </a:t>
            </a:r>
            <a:r>
              <a:rPr lang="ca-ES" dirty="0">
                <a:latin typeface="Arial" charset="0"/>
                <a:ea typeface="ＭＳ Ｐゴシック" charset="0"/>
              </a:rPr>
              <a:t>el que es produeix es ven.</a:t>
            </a:r>
          </a:p>
          <a:p>
            <a:pPr lvl="1" eaLnBrk="1" hangingPunct="1">
              <a:lnSpc>
                <a:spcPct val="90000"/>
              </a:lnSpc>
              <a:buFontTx/>
              <a:buNone/>
            </a:pPr>
            <a:endParaRPr lang="ca-ES" dirty="0">
              <a:latin typeface="Arial" charset="0"/>
              <a:ea typeface="ＭＳ Ｐゴシック" charset="0"/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ca-ES" sz="2000" dirty="0">
                <a:latin typeface="Arial" charset="0"/>
                <a:ea typeface="ＭＳ Ｐゴシック" charset="0"/>
              </a:rPr>
              <a:t>2. Orientació al producte (D igual que O):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ca-ES" sz="2000" dirty="0">
                <a:latin typeface="Arial" charset="0"/>
                <a:ea typeface="ＭＳ Ｐゴシック" charset="0"/>
              </a:rPr>
              <a:t>	</a:t>
            </a:r>
            <a:r>
              <a:rPr lang="ca-ES" sz="2000" b="0" dirty="0" smtClean="0">
                <a:latin typeface="Arial" charset="0"/>
                <a:ea typeface="ＭＳ Ｐゴシック" charset="0"/>
              </a:rPr>
              <a:t>Si </a:t>
            </a:r>
            <a:r>
              <a:rPr lang="ca-ES" sz="2000" b="0" dirty="0">
                <a:latin typeface="Arial" charset="0"/>
                <a:ea typeface="ＭＳ Ｐゴシック" charset="0"/>
              </a:rPr>
              <a:t>un producte </a:t>
            </a:r>
            <a:r>
              <a:rPr lang="ca-ES" altLang="ja-JP" sz="2000" b="0" dirty="0">
                <a:latin typeface="Arial" charset="0"/>
                <a:ea typeface="ＭＳ Ｐゴシック" charset="0"/>
              </a:rPr>
              <a:t>é</a:t>
            </a:r>
            <a:r>
              <a:rPr lang="ca-ES" sz="2000" b="0" dirty="0">
                <a:latin typeface="Arial" charset="0"/>
                <a:ea typeface="ＭＳ Ｐゴシック" charset="0"/>
              </a:rPr>
              <a:t>s de qualitat, la gent el voldrà.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ca-ES" sz="2000" dirty="0">
              <a:latin typeface="Arial" charset="0"/>
              <a:ea typeface="ＭＳ Ｐゴシック" charset="0"/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ca-ES" sz="2000" dirty="0">
                <a:latin typeface="Arial" charset="0"/>
                <a:ea typeface="ＭＳ Ｐゴシック" charset="0"/>
              </a:rPr>
              <a:t>3. Orientació a la venda (O més gran que D):</a:t>
            </a:r>
          </a:p>
          <a:p>
            <a:pPr lvl="1" eaLnBrk="1" hangingPunct="1">
              <a:lnSpc>
                <a:spcPct val="90000"/>
              </a:lnSpc>
              <a:buFontTx/>
              <a:buNone/>
            </a:pPr>
            <a:r>
              <a:rPr lang="ca-ES" dirty="0">
                <a:latin typeface="Arial" charset="0"/>
                <a:ea typeface="ＭＳ Ｐゴシック" charset="0"/>
              </a:rPr>
              <a:t>	</a:t>
            </a:r>
            <a:r>
              <a:rPr lang="ca-ES" dirty="0" smtClean="0">
                <a:latin typeface="Arial" charset="0"/>
                <a:ea typeface="ＭＳ Ｐゴシック" charset="0"/>
              </a:rPr>
              <a:t>Inducció </a:t>
            </a:r>
            <a:r>
              <a:rPr lang="ca-ES" dirty="0">
                <a:latin typeface="Arial" charset="0"/>
                <a:ea typeface="ＭＳ Ｐゴシック" charset="0"/>
              </a:rPr>
              <a:t>a la compra, tot i que no sigui una necessitat.</a:t>
            </a:r>
          </a:p>
          <a:p>
            <a:pPr lvl="1" eaLnBrk="1" hangingPunct="1">
              <a:lnSpc>
                <a:spcPct val="90000"/>
              </a:lnSpc>
              <a:buFontTx/>
              <a:buNone/>
            </a:pPr>
            <a:endParaRPr lang="ca-ES" dirty="0">
              <a:latin typeface="Arial" charset="0"/>
              <a:ea typeface="ＭＳ Ｐゴシック" charset="0"/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ca-ES" sz="2000" dirty="0">
                <a:latin typeface="Arial" charset="0"/>
                <a:ea typeface="ＭＳ Ｐゴシック" charset="0"/>
              </a:rPr>
              <a:t>4. Orientació al màrqueting (O més gran que D):</a:t>
            </a:r>
          </a:p>
          <a:p>
            <a:pPr lvl="1" eaLnBrk="1" hangingPunct="1">
              <a:lnSpc>
                <a:spcPct val="90000"/>
              </a:lnSpc>
              <a:buFontTx/>
              <a:buNone/>
            </a:pPr>
            <a:r>
              <a:rPr lang="ca-ES" dirty="0">
                <a:latin typeface="Arial" charset="0"/>
                <a:ea typeface="ＭＳ Ｐゴシック" charset="0"/>
              </a:rPr>
              <a:t>	</a:t>
            </a:r>
            <a:r>
              <a:rPr lang="ca-ES" dirty="0" smtClean="0">
                <a:latin typeface="Arial" charset="0"/>
                <a:ea typeface="ＭＳ Ｐゴシック" charset="0"/>
              </a:rPr>
              <a:t>La </a:t>
            </a:r>
            <a:r>
              <a:rPr lang="ca-ES" dirty="0">
                <a:latin typeface="Arial" charset="0"/>
                <a:ea typeface="ＭＳ Ｐゴシック" charset="0"/>
              </a:rPr>
              <a:t>base </a:t>
            </a:r>
            <a:r>
              <a:rPr lang="ca-ES" altLang="ja-JP" dirty="0">
                <a:latin typeface="Arial" charset="0"/>
                <a:ea typeface="ＭＳ Ｐゴシック" charset="0"/>
              </a:rPr>
              <a:t>é</a:t>
            </a:r>
            <a:r>
              <a:rPr lang="ca-ES" dirty="0">
                <a:latin typeface="Arial" charset="0"/>
                <a:ea typeface="ＭＳ Ｐゴシック" charset="0"/>
              </a:rPr>
              <a:t>s el consumidor. Identifiquem necessitats, les 	 	satisfem, i n’obtenim un benefici. </a:t>
            </a:r>
          </a:p>
          <a:p>
            <a:pPr eaLnBrk="1" hangingPunct="1">
              <a:lnSpc>
                <a:spcPct val="120000"/>
              </a:lnSpc>
            </a:pPr>
            <a:endParaRPr lang="ca-ES" sz="2000" dirty="0">
              <a:latin typeface="Arial" charset="0"/>
              <a:ea typeface="ＭＳ Ｐゴシック" charset="0"/>
            </a:endParaRPr>
          </a:p>
        </p:txBody>
      </p:sp>
      <p:sp>
        <p:nvSpPr>
          <p:cNvPr id="6" name="Rectangle 2"/>
          <p:cNvSpPr>
            <a:spLocks noGrp="1" noChangeArrowheads="1"/>
          </p:cNvSpPr>
          <p:nvPr>
            <p:ph type="title"/>
          </p:nvPr>
        </p:nvSpPr>
        <p:spPr>
          <a:xfrm>
            <a:off x="574428" y="274638"/>
            <a:ext cx="8229600" cy="1143000"/>
          </a:xfrm>
        </p:spPr>
        <p:txBody>
          <a:bodyPr/>
          <a:lstStyle/>
          <a:p>
            <a:r>
              <a:rPr lang="ca-ES" dirty="0" smtClean="0"/>
              <a:t>Evolució del concepte</a:t>
            </a:r>
            <a:endParaRPr lang="ca-ES" dirty="0"/>
          </a:p>
        </p:txBody>
      </p:sp>
    </p:spTree>
    <p:extLst>
      <p:ext uri="{BB962C8B-B14F-4D97-AF65-F5344CB8AC3E}">
        <p14:creationId xmlns:p14="http://schemas.microsoft.com/office/powerpoint/2010/main" val="60582526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1371600"/>
            <a:ext cx="7772400" cy="5275263"/>
          </a:xfrm>
        </p:spPr>
        <p:txBody>
          <a:bodyPr/>
          <a:lstStyle/>
          <a:p>
            <a:pPr lvl="1" algn="ctr" eaLnBrk="1" hangingPunct="1">
              <a:lnSpc>
                <a:spcPct val="120000"/>
              </a:lnSpc>
              <a:buFontTx/>
              <a:buNone/>
            </a:pPr>
            <a:endParaRPr lang="ca-ES" sz="1800" dirty="0">
              <a:latin typeface="Arial" charset="0"/>
              <a:ea typeface="ＭＳ Ｐゴシック" charset="0"/>
            </a:endParaRPr>
          </a:p>
          <a:p>
            <a:pPr lvl="1" algn="ctr" eaLnBrk="1" hangingPunct="1">
              <a:lnSpc>
                <a:spcPct val="120000"/>
              </a:lnSpc>
              <a:buFontTx/>
              <a:buNone/>
            </a:pPr>
            <a:endParaRPr lang="ca-ES" sz="2400" dirty="0" smtClean="0">
              <a:latin typeface="Arial" charset="0"/>
              <a:ea typeface="ＭＳ Ｐゴシック" charset="0"/>
            </a:endParaRPr>
          </a:p>
          <a:p>
            <a:pPr lvl="1" algn="ctr" eaLnBrk="1" hangingPunct="1">
              <a:lnSpc>
                <a:spcPct val="120000"/>
              </a:lnSpc>
              <a:buFontTx/>
              <a:buNone/>
            </a:pPr>
            <a:r>
              <a:rPr lang="ca-ES" sz="2400" dirty="0" smtClean="0">
                <a:latin typeface="Arial" charset="0"/>
                <a:ea typeface="ＭＳ Ｐゴシック" charset="0"/>
              </a:rPr>
              <a:t>La </a:t>
            </a:r>
            <a:r>
              <a:rPr lang="ca-ES" sz="2400" dirty="0">
                <a:latin typeface="Arial" charset="0"/>
                <a:ea typeface="ＭＳ Ｐゴシック" charset="0"/>
              </a:rPr>
              <a:t>venda tracta que el client vulgui allò que es produeix. </a:t>
            </a:r>
            <a:endParaRPr lang="ca-ES" sz="2400" dirty="0" smtClean="0">
              <a:latin typeface="Arial" charset="0"/>
              <a:ea typeface="ＭＳ Ｐゴシック" charset="0"/>
            </a:endParaRPr>
          </a:p>
          <a:p>
            <a:pPr lvl="1" algn="ctr" eaLnBrk="1" hangingPunct="1">
              <a:lnSpc>
                <a:spcPct val="120000"/>
              </a:lnSpc>
              <a:buFontTx/>
              <a:buNone/>
            </a:pPr>
            <a:endParaRPr lang="ca-ES" sz="2400" dirty="0">
              <a:latin typeface="Arial" charset="0"/>
              <a:ea typeface="ＭＳ Ｐゴシック" charset="0"/>
            </a:endParaRPr>
          </a:p>
          <a:p>
            <a:pPr lvl="1" algn="ctr" eaLnBrk="1" hangingPunct="1">
              <a:lnSpc>
                <a:spcPct val="120000"/>
              </a:lnSpc>
              <a:buFontTx/>
              <a:buNone/>
            </a:pPr>
            <a:r>
              <a:rPr lang="ca-ES" sz="2400" dirty="0">
                <a:latin typeface="Arial" charset="0"/>
                <a:ea typeface="ＭＳ Ｐゴシック" charset="0"/>
              </a:rPr>
              <a:t>El màrqueting tracta que l’empresa produeixi allò que el client vol.</a:t>
            </a:r>
          </a:p>
          <a:p>
            <a:pPr lvl="1" eaLnBrk="1" hangingPunct="1">
              <a:lnSpc>
                <a:spcPct val="120000"/>
              </a:lnSpc>
            </a:pPr>
            <a:endParaRPr lang="ca-ES" dirty="0">
              <a:latin typeface="Arial" charset="0"/>
              <a:ea typeface="ＭＳ Ｐゴシック" charset="0"/>
            </a:endParaRPr>
          </a:p>
        </p:txBody>
      </p:sp>
      <p:sp>
        <p:nvSpPr>
          <p:cNvPr id="6" name="Rectangle 2"/>
          <p:cNvSpPr>
            <a:spLocks noGrp="1" noChangeArrowheads="1"/>
          </p:cNvSpPr>
          <p:nvPr>
            <p:ph type="title"/>
          </p:nvPr>
        </p:nvSpPr>
        <p:spPr>
          <a:xfrm>
            <a:off x="574428" y="274638"/>
            <a:ext cx="8229600" cy="1143000"/>
          </a:xfrm>
        </p:spPr>
        <p:txBody>
          <a:bodyPr/>
          <a:lstStyle/>
          <a:p>
            <a:r>
              <a:rPr lang="ca-ES" dirty="0" smtClean="0"/>
              <a:t>Definicions</a:t>
            </a:r>
            <a:endParaRPr lang="ca-ES" dirty="0"/>
          </a:p>
        </p:txBody>
      </p:sp>
    </p:spTree>
    <p:extLst>
      <p:ext uri="{BB962C8B-B14F-4D97-AF65-F5344CB8AC3E}">
        <p14:creationId xmlns:p14="http://schemas.microsoft.com/office/powerpoint/2010/main" val="373859478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1371600"/>
            <a:ext cx="7772400" cy="5275263"/>
          </a:xfrm>
        </p:spPr>
        <p:txBody>
          <a:bodyPr/>
          <a:lstStyle/>
          <a:p>
            <a:pPr eaLnBrk="1" hangingPunct="1">
              <a:lnSpc>
                <a:spcPct val="120000"/>
              </a:lnSpc>
            </a:pPr>
            <a:endParaRPr lang="ca-ES" sz="1800" dirty="0" smtClean="0">
              <a:latin typeface="Arial" charset="0"/>
              <a:ea typeface="ＭＳ Ｐゴシック" charset="0"/>
            </a:endParaRPr>
          </a:p>
          <a:p>
            <a:pPr eaLnBrk="1" hangingPunct="1">
              <a:lnSpc>
                <a:spcPct val="120000"/>
              </a:lnSpc>
            </a:pPr>
            <a:endParaRPr lang="ca-ES" sz="1800" dirty="0">
              <a:latin typeface="Arial" charset="0"/>
              <a:ea typeface="ＭＳ Ｐゴシック" charset="0"/>
            </a:endParaRPr>
          </a:p>
          <a:p>
            <a:pPr eaLnBrk="1" hangingPunct="1">
              <a:buFontTx/>
              <a:buNone/>
              <a:defRPr/>
            </a:pPr>
            <a:r>
              <a:rPr lang="es-ES_tradnl" sz="2400" b="0" dirty="0">
                <a:latin typeface="Arial" charset="0"/>
              </a:rPr>
              <a:t>Casos </a:t>
            </a:r>
            <a:r>
              <a:rPr lang="es-ES_tradnl" sz="2400" b="0" dirty="0" err="1">
                <a:latin typeface="Arial" charset="0"/>
              </a:rPr>
              <a:t>d’orientació</a:t>
            </a:r>
            <a:r>
              <a:rPr lang="es-ES_tradnl" sz="2400" b="0" dirty="0">
                <a:latin typeface="Arial" charset="0"/>
              </a:rPr>
              <a:t> a la venda</a:t>
            </a:r>
            <a:r>
              <a:rPr lang="es-ES_tradnl" altLang="ja-JP" sz="2400" b="0" dirty="0">
                <a:latin typeface="Arial" charset="0"/>
              </a:rPr>
              <a:t>: </a:t>
            </a:r>
          </a:p>
          <a:p>
            <a:pPr eaLnBrk="1" hangingPunct="1">
              <a:buFontTx/>
              <a:buNone/>
              <a:defRPr/>
            </a:pPr>
            <a:r>
              <a:rPr lang="es-ES_tradnl" altLang="ja-JP" sz="2000" b="0" dirty="0">
                <a:latin typeface="Arial" charset="0"/>
              </a:rPr>
              <a:t>“Que el </a:t>
            </a:r>
            <a:r>
              <a:rPr lang="es-ES_tradnl" altLang="ja-JP" sz="2000" b="0" dirty="0" err="1">
                <a:latin typeface="Arial" charset="0"/>
              </a:rPr>
              <a:t>client</a:t>
            </a:r>
            <a:r>
              <a:rPr lang="es-ES_tradnl" altLang="ja-JP" sz="2000" b="0" dirty="0">
                <a:latin typeface="Arial" charset="0"/>
              </a:rPr>
              <a:t> </a:t>
            </a:r>
            <a:r>
              <a:rPr lang="es-ES_tradnl" altLang="ja-JP" sz="2000" b="0" dirty="0" err="1">
                <a:latin typeface="Arial" charset="0"/>
              </a:rPr>
              <a:t>vulgui</a:t>
            </a:r>
            <a:r>
              <a:rPr lang="es-ES_tradnl" altLang="ja-JP" sz="2000" b="0" dirty="0">
                <a:latin typeface="Arial" charset="0"/>
              </a:rPr>
              <a:t> </a:t>
            </a:r>
            <a:r>
              <a:rPr lang="es-ES_tradnl" altLang="ja-JP" sz="2000" b="0" dirty="0" err="1">
                <a:latin typeface="Arial" charset="0"/>
              </a:rPr>
              <a:t>allò</a:t>
            </a:r>
            <a:r>
              <a:rPr lang="es-ES_tradnl" altLang="ja-JP" sz="2000" b="0" dirty="0">
                <a:latin typeface="Arial" charset="0"/>
              </a:rPr>
              <a:t> que es </a:t>
            </a:r>
            <a:r>
              <a:rPr lang="es-ES_tradnl" altLang="ja-JP" sz="2000" b="0" dirty="0" err="1">
                <a:latin typeface="Arial" charset="0"/>
              </a:rPr>
              <a:t>produeix</a:t>
            </a:r>
            <a:r>
              <a:rPr lang="es-ES_tradnl" altLang="ja-JP" sz="2000" b="0" dirty="0">
                <a:latin typeface="Arial" charset="0"/>
              </a:rPr>
              <a:t>”</a:t>
            </a:r>
          </a:p>
          <a:p>
            <a:pPr eaLnBrk="1" hangingPunct="1">
              <a:buFontTx/>
              <a:buNone/>
              <a:defRPr/>
            </a:pPr>
            <a:endParaRPr lang="es-ES_tradnl" altLang="ja-JP" sz="2400" dirty="0">
              <a:latin typeface="Arial" charset="0"/>
            </a:endParaRPr>
          </a:p>
          <a:p>
            <a:pPr lvl="1" eaLnBrk="1" hangingPunct="1">
              <a:lnSpc>
                <a:spcPct val="120000"/>
              </a:lnSpc>
            </a:pPr>
            <a:endParaRPr lang="ca-ES" dirty="0">
              <a:latin typeface="Arial" charset="0"/>
              <a:ea typeface="ＭＳ Ｐゴシック" charset="0"/>
            </a:endParaRPr>
          </a:p>
        </p:txBody>
      </p:sp>
      <p:sp>
        <p:nvSpPr>
          <p:cNvPr id="6" name="Rectangle 2"/>
          <p:cNvSpPr>
            <a:spLocks noGrp="1" noChangeArrowheads="1"/>
          </p:cNvSpPr>
          <p:nvPr>
            <p:ph type="title"/>
          </p:nvPr>
        </p:nvSpPr>
        <p:spPr>
          <a:xfrm>
            <a:off x="574428" y="274638"/>
            <a:ext cx="8229600" cy="1143000"/>
          </a:xfrm>
        </p:spPr>
        <p:txBody>
          <a:bodyPr/>
          <a:lstStyle/>
          <a:p>
            <a:r>
              <a:rPr lang="ca-ES" dirty="0" smtClean="0"/>
              <a:t>Definicions</a:t>
            </a:r>
            <a:endParaRPr lang="ca-ES" dirty="0"/>
          </a:p>
        </p:txBody>
      </p:sp>
    </p:spTree>
    <p:extLst>
      <p:ext uri="{BB962C8B-B14F-4D97-AF65-F5344CB8AC3E}">
        <p14:creationId xmlns:p14="http://schemas.microsoft.com/office/powerpoint/2010/main" val="243244699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ICEC-Direcció">
  <a:themeElements>
    <a:clrScheme name="ICEC-Direcció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ICEC-Direcció">
      <a:majorFont>
        <a:latin typeface="Helvetica*"/>
        <a:ea typeface="ＭＳ Ｐゴシック"/>
        <a:cs typeface=""/>
      </a:majorFont>
      <a:minorFont>
        <a:latin typeface="Helvetica*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ICEC-Direcció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CEC-Direcció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CEC-Direcció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CEC-Direcció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CEC-Direcció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CEC-Direcció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CEC-Direcció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CEC-Direcció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CEC-Direcció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CEC-Direcció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CEC-Direcció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CEC-Direcció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0.xml><?xml version="1.0" encoding="utf-8"?>
<a:theme xmlns:a="http://schemas.openxmlformats.org/drawingml/2006/main" name="Disseny personalitzat">
  <a:themeElements>
    <a:clrScheme name="Disseny personalitzat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isseny personalitzat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Disseny personalitza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seny personalitzat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seny personalitzat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seny personalitzat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seny personalitzat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seny personalitzat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seny personalitzat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seny personalitzat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seny personalitzat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seny personalitzat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seny personalitzat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seny personalitzat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1.xml><?xml version="1.0" encoding="utf-8"?>
<a:theme xmlns:a="http://schemas.openxmlformats.org/drawingml/2006/main" name="Catalan!Arts">
  <a:themeElements>
    <a:clrScheme name="Catalan!Arts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Catalan!Arts">
      <a:majorFont>
        <a:latin typeface="Helvetica*"/>
        <a:ea typeface="ＭＳ Ｐゴシック"/>
        <a:cs typeface=""/>
      </a:majorFont>
      <a:minorFont>
        <a:latin typeface="Helvetica*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Catalan!Arts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atalan!Arts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atalan!Arts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atalan!Arts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atalan!Arts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atalan!Arts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atalan!Arts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atalan!Arts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atalan!Arts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atalan!Arts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atalan!Arts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atalan!Arts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2.xml><?xml version="1.0" encoding="utf-8"?>
<a:theme xmlns:a="http://schemas.openxmlformats.org/drawingml/2006/main" name="Arts Visuals">
  <a:themeElements>
    <a:clrScheme name="Arts Visuals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Arts Visuals">
      <a:majorFont>
        <a:latin typeface="Helvetica*"/>
        <a:ea typeface="ＭＳ Ｐゴシック"/>
        <a:cs typeface=""/>
      </a:majorFont>
      <a:minorFont>
        <a:latin typeface="Helvetica*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Arts Visuals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rts Visuals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rts Visuals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rts Visuals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rts Visuals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rts Visuals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rts Visuals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rts Visuals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rts Visuals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rts Visuals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rts Visuals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rts Visuals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3.xml><?xml version="1.0" encoding="utf-8"?>
<a:theme xmlns:a="http://schemas.openxmlformats.org/drawingml/2006/main" name="Audiovisual">
  <a:themeElements>
    <a:clrScheme name="Audiovisual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Audiovisual">
      <a:majorFont>
        <a:latin typeface="Helvetica*"/>
        <a:ea typeface="ＭＳ Ｐゴシック"/>
        <a:cs typeface=""/>
      </a:majorFont>
      <a:minorFont>
        <a:latin typeface="Helvetica*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Audiovisual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udiovisual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udiovisual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udiovisual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udiovisual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udiovisual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udiovisual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udiovisual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udiovisual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udiovisual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udiovisual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udiovisual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4.xml><?xml version="1.0" encoding="utf-8"?>
<a:theme xmlns:a="http://schemas.openxmlformats.org/drawingml/2006/main" name="Música">
  <a:themeElements>
    <a:clrScheme name="Música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Música">
      <a:majorFont>
        <a:latin typeface="Helvetica*"/>
        <a:ea typeface="ＭＳ Ｐゴシック"/>
        <a:cs typeface=""/>
      </a:majorFont>
      <a:minorFont>
        <a:latin typeface="Helvetica*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Música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úsica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úsica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úsica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úsica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úsica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úsica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úsica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úsica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úsica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úsica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úsica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5.xml><?xml version="1.0" encoding="utf-8"?>
<a:theme xmlns:a="http://schemas.openxmlformats.org/drawingml/2006/main" name="videojocs">
  <a:themeElements>
    <a:clrScheme name="videojocs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videojocs">
      <a:majorFont>
        <a:latin typeface="Helvetica*"/>
        <a:ea typeface="ＭＳ Ｐゴシック"/>
        <a:cs typeface=""/>
      </a:majorFont>
      <a:minorFont>
        <a:latin typeface="Helvetica*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videojocs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ideojocs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ideojocs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ideojocs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ideojocs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ideojocs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ideojocs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ideojocs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ideojocs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ideojocs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ideojocs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ideojocs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6.xml><?xml version="1.0" encoding="utf-8"?>
<a:theme xmlns:a="http://schemas.openxmlformats.org/drawingml/2006/main" name="PÀGINA FINAL">
  <a:themeElements>
    <a:clrScheme name="PÀGINA FINAL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PÀGINA FINAL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PÀGINA FINAL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ÀGINA FINAL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ÀGINA FINAL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ÀGINA FINAL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ÀGINA FINAL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ÀGINA FINAL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ÀGINA FINAL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ÀGINA FINAL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ÀGINA FINAL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ÀGINA FINAL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ÀGINA FINAL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ÀGINA FINAL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7.xml><?xml version="1.0" encoding="utf-8"?>
<a:theme xmlns:a="http://schemas.openxmlformats.org/drawingml/2006/main" name="Tema d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18.xml><?xml version="1.0" encoding="utf-8"?>
<a:theme xmlns:a="http://schemas.openxmlformats.org/drawingml/2006/main" name="Tema d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0._Consell d'Administració">
  <a:themeElements>
    <a:clrScheme name="0._Consell d'Administració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0._Consell d'Administració">
      <a:majorFont>
        <a:latin typeface="Helvetica*"/>
        <a:ea typeface="ＭＳ Ｐゴシック"/>
        <a:cs typeface=""/>
      </a:majorFont>
      <a:minorFont>
        <a:latin typeface="Helvetica*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0._Consell d'Administració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0._Consell d'Administració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0._Consell d'Administració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0._Consell d'Administració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0._Consell d'Administració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0._Consell d'Administració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0._Consell d'Administració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0._Consell d'Administració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0._Consell d'Administració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0._Consell d'Administració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0._Consell d'Administració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0._Consell d'Administració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Arts escèniques">
  <a:themeElements>
    <a:clrScheme name="Arts escèniques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Arts escèniques">
      <a:majorFont>
        <a:latin typeface="Helvetica*"/>
        <a:ea typeface="ＭＳ Ｐゴシック"/>
        <a:cs typeface=""/>
      </a:majorFont>
      <a:minorFont>
        <a:latin typeface="Helvetica*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Arts escèniques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rts escèniques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rts escèniques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rts escèniques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rts escèniques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rts escèniques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rts escèniques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rts escèniques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rts escèniques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rts escèniques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rts escèniques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rts escèniques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Llibre">
  <a:themeElements>
    <a:clrScheme name="Llibr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Llibre">
      <a:majorFont>
        <a:latin typeface="Helvetica*"/>
        <a:ea typeface="ＭＳ Ｐゴシック"/>
        <a:cs typeface=""/>
      </a:majorFont>
      <a:minorFont>
        <a:latin typeface="Helvetica*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Llibr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libr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libr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libr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libr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libr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libr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libr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libr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libr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libr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libr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Desenvolupament empresarial">
  <a:themeElements>
    <a:clrScheme name="Desenvolupament empresarial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senvolupament empresarial">
      <a:majorFont>
        <a:latin typeface="Helvetica*"/>
        <a:ea typeface="ＭＳ Ｐゴシック"/>
        <a:cs typeface=""/>
      </a:majorFont>
      <a:minorFont>
        <a:latin typeface="Helvetica*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Desenvolupament empresarial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envolupament empresarial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envolupament empresarial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envolupament empresarial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envolupament empresarial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envolupament empresarial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envolupament empresarial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envolupament empresarial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envolupament empresarial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envolupament empresarial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envolupament empresarial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envolupament empresarial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Promoció internacional">
  <a:themeElements>
    <a:clrScheme name="Promoció internacional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Promoció internacional">
      <a:majorFont>
        <a:latin typeface="Helvetica*"/>
        <a:ea typeface="ＭＳ Ｐゴシック"/>
        <a:cs typeface=""/>
      </a:majorFont>
      <a:minorFont>
        <a:latin typeface="Helvetica*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Promoció internacional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omoció internacional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omoció internacional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omoció internacional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omoció internacional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omoció internacional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moció internacional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moció internacional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moció internacional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moció internacional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moció internacional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moció internacional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SDE">
  <a:themeElements>
    <a:clrScheme name="SD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SDE">
      <a:majorFont>
        <a:latin typeface="Helvetica*"/>
        <a:ea typeface="ＭＳ Ｐゴシック"/>
        <a:cs typeface=""/>
      </a:majorFont>
      <a:minorFont>
        <a:latin typeface="Helvetica*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SD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D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D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D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D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D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D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D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D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D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D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D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2_Disseny personalitzat">
  <a:themeElements>
    <a:clrScheme name="2_Disseny personalitzat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2_Disseny personalitzat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2_Disseny personalitza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isseny personalitzat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isseny personalitzat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isseny personalitzat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isseny personalitzat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isseny personalitzat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isseny personalitzat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isseny personalitzat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isseny personalitzat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isseny personalitzat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isseny personalitzat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isseny personalitzat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1_Disseny personalitzat">
  <a:themeElements>
    <a:clrScheme name="1_Disseny personalitzat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Disseny personalitzat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1_Disseny personalitza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isseny personalitzat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isseny personalitzat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isseny personalitzat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isseny personalitzat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isseny personalitzat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isseny personalitzat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isseny personalitzat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isseny personalitzat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isseny personalitzat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isseny personalitzat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isseny personalitzat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1729</TotalTime>
  <Words>1314</Words>
  <Application>Microsoft Macintosh PowerPoint</Application>
  <PresentationFormat>Presentación en pantalla (4:3)</PresentationFormat>
  <Paragraphs>377</Paragraphs>
  <Slides>54</Slides>
  <Notes>44</Notes>
  <HiddenSlides>0</HiddenSlides>
  <MMClips>0</MMClips>
  <ScaleCrop>false</ScaleCrop>
  <HeadingPairs>
    <vt:vector size="4" baseType="variant">
      <vt:variant>
        <vt:lpstr>Tema</vt:lpstr>
      </vt:variant>
      <vt:variant>
        <vt:i4>16</vt:i4>
      </vt:variant>
      <vt:variant>
        <vt:lpstr>Títulos de diapositiva</vt:lpstr>
      </vt:variant>
      <vt:variant>
        <vt:i4>54</vt:i4>
      </vt:variant>
    </vt:vector>
  </HeadingPairs>
  <TitlesOfParts>
    <vt:vector size="70" baseType="lpstr">
      <vt:lpstr>ICEC-Direcció</vt:lpstr>
      <vt:lpstr>0._Consell d'Administració</vt:lpstr>
      <vt:lpstr>Arts escèniques</vt:lpstr>
      <vt:lpstr>Llibre</vt:lpstr>
      <vt:lpstr>Desenvolupament empresarial</vt:lpstr>
      <vt:lpstr>Promoció internacional</vt:lpstr>
      <vt:lpstr>SDE</vt:lpstr>
      <vt:lpstr>2_Disseny personalitzat</vt:lpstr>
      <vt:lpstr>1_Disseny personalitzat</vt:lpstr>
      <vt:lpstr>Disseny personalitzat</vt:lpstr>
      <vt:lpstr>Catalan!Arts</vt:lpstr>
      <vt:lpstr>Arts Visuals</vt:lpstr>
      <vt:lpstr>Audiovisual</vt:lpstr>
      <vt:lpstr>Música</vt:lpstr>
      <vt:lpstr>videojocs</vt:lpstr>
      <vt:lpstr>PÀGINA FINAL</vt:lpstr>
      <vt:lpstr>Principis de màrqueting</vt:lpstr>
      <vt:lpstr>Estratègies de Comunicació </vt:lpstr>
      <vt:lpstr>Definicions</vt:lpstr>
      <vt:lpstr>Evolució del concepte</vt:lpstr>
      <vt:lpstr>Evolució del concepte</vt:lpstr>
      <vt:lpstr>Evolució del concepte</vt:lpstr>
      <vt:lpstr>Evolució del concepte</vt:lpstr>
      <vt:lpstr>Definicions</vt:lpstr>
      <vt:lpstr>Definicions</vt:lpstr>
      <vt:lpstr>Presentación de PowerPoint</vt:lpstr>
      <vt:lpstr>Definicions</vt:lpstr>
      <vt:lpstr>Presentación de PowerPoint</vt:lpstr>
      <vt:lpstr>Estructura del pla de màrqueting</vt:lpstr>
      <vt:lpstr>Estructura del pla de màrqueting</vt:lpstr>
      <vt:lpstr>El mercat</vt:lpstr>
      <vt:lpstr>El mercat</vt:lpstr>
      <vt:lpstr>El mercat</vt:lpstr>
      <vt:lpstr>La segmentació del mercat</vt:lpstr>
      <vt:lpstr>La segmentació del mercat</vt:lpstr>
      <vt:lpstr>La segmentació del mercat</vt:lpstr>
      <vt:lpstr>La segmentació del mercat</vt:lpstr>
      <vt:lpstr>La segmentació del mercat</vt:lpstr>
      <vt:lpstr>El posicionament</vt:lpstr>
      <vt:lpstr>El posicionament</vt:lpstr>
      <vt:lpstr>El posicionament</vt:lpstr>
      <vt:lpstr>El posicionament</vt:lpstr>
      <vt:lpstr>El posicionament</vt:lpstr>
      <vt:lpstr>Estructura del pla de màrqueting</vt:lpstr>
      <vt:lpstr>Elements del màrqueting mix</vt:lpstr>
      <vt:lpstr>Producte</vt:lpstr>
      <vt:lpstr>Producte</vt:lpstr>
      <vt:lpstr>Producte</vt:lpstr>
      <vt:lpstr>Producte</vt:lpstr>
      <vt:lpstr>Producte</vt:lpstr>
      <vt:lpstr>Producte</vt:lpstr>
      <vt:lpstr>Producte</vt:lpstr>
      <vt:lpstr>Producte</vt:lpstr>
      <vt:lpstr>Producte: cicle de vida</vt:lpstr>
      <vt:lpstr>Producte: cicle de vida</vt:lpstr>
      <vt:lpstr>Presentación de PowerPoint</vt:lpstr>
      <vt:lpstr>Estructura del pla de màrqueting</vt:lpstr>
      <vt:lpstr>Preu</vt:lpstr>
      <vt:lpstr>Preu</vt:lpstr>
      <vt:lpstr>Preu</vt:lpstr>
      <vt:lpstr>Preu</vt:lpstr>
      <vt:lpstr>Preu</vt:lpstr>
      <vt:lpstr>Estructura del pla de màrqueting</vt:lpstr>
      <vt:lpstr>Distribució</vt:lpstr>
      <vt:lpstr>Distribució</vt:lpstr>
      <vt:lpstr>Distribució</vt:lpstr>
      <vt:lpstr>Distribució</vt:lpstr>
      <vt:lpstr>Distribució</vt:lpstr>
      <vt:lpstr>Estructura del pla de màrqueting</vt:lpstr>
      <vt:lpstr>Presentación de PowerPoint</vt:lpstr>
    </vt:vector>
  </TitlesOfParts>
  <Company>Gencat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mrccjb</dc:creator>
  <cp:lastModifiedBy>Germán Ramon-Cortes</cp:lastModifiedBy>
  <cp:revision>163</cp:revision>
  <dcterms:created xsi:type="dcterms:W3CDTF">2011-01-11T12:36:35Z</dcterms:created>
  <dcterms:modified xsi:type="dcterms:W3CDTF">2012-11-27T07:40:43Z</dcterms:modified>
</cp:coreProperties>
</file>