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7" r:id="rId4"/>
    <p:sldMasterId id="2147483688" r:id="rId5"/>
    <p:sldMasterId id="2147483689" r:id="rId6"/>
    <p:sldMasterId id="2147483690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</p:sldIdLst>
  <p:sldSz cy="5143500" cx="9144000"/>
  <p:notesSz cx="6858000" cy="9144000"/>
  <p:embeddedFontLst>
    <p:embeddedFont>
      <p:font typeface="Roboto Slab"/>
      <p:regular r:id="rId44"/>
      <p:bold r:id="rId45"/>
    </p:embeddedFont>
    <p:embeddedFont>
      <p:font typeface="Raleway"/>
      <p:regular r:id="rId46"/>
      <p:bold r:id="rId47"/>
      <p:italic r:id="rId48"/>
      <p:boldItalic r:id="rId49"/>
    </p:embeddedFont>
    <p:embeddedFont>
      <p:font typeface="Source Sans Pro"/>
      <p:regular r:id="rId50"/>
      <p:bold r:id="rId51"/>
      <p:italic r:id="rId52"/>
      <p:boldItalic r:id="rId53"/>
    </p:embeddedFont>
    <p:embeddedFont>
      <p:font typeface="Karla"/>
      <p:regular r:id="rId54"/>
      <p:bold r:id="rId55"/>
      <p:italic r:id="rId56"/>
      <p:boldItalic r:id="rId57"/>
    </p:embeddedFont>
    <p:embeddedFont>
      <p:font typeface="Open Sans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443F4EB2-0EA9-4A33-BE29-1B2C97333BAB}">
  <a:tblStyle styleId="{443F4EB2-0EA9-4A33-BE29-1B2C97333B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font" Target="fonts/RobotoSlab-regular.fntdata"/><Relationship Id="rId43" Type="http://schemas.openxmlformats.org/officeDocument/2006/relationships/slide" Target="slides/slide35.xml"/><Relationship Id="rId46" Type="http://schemas.openxmlformats.org/officeDocument/2006/relationships/font" Target="fonts/Raleway-regular.fntdata"/><Relationship Id="rId45" Type="http://schemas.openxmlformats.org/officeDocument/2006/relationships/font" Target="fonts/RobotoSlab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48" Type="http://schemas.openxmlformats.org/officeDocument/2006/relationships/font" Target="fonts/Raleway-italic.fntdata"/><Relationship Id="rId47" Type="http://schemas.openxmlformats.org/officeDocument/2006/relationships/font" Target="fonts/Raleway-bold.fntdata"/><Relationship Id="rId49" Type="http://schemas.openxmlformats.org/officeDocument/2006/relationships/font" Target="fonts/Raleway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1" Type="http://schemas.openxmlformats.org/officeDocument/2006/relationships/font" Target="fonts/OpenSans-boldItalic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60" Type="http://schemas.openxmlformats.org/officeDocument/2006/relationships/font" Target="fonts/OpenSans-italic.fnt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SourceSansPro-bold.fntdata"/><Relationship Id="rId50" Type="http://schemas.openxmlformats.org/officeDocument/2006/relationships/font" Target="fonts/SourceSansPro-regular.fntdata"/><Relationship Id="rId53" Type="http://schemas.openxmlformats.org/officeDocument/2006/relationships/font" Target="fonts/SourceSansPro-boldItalic.fntdata"/><Relationship Id="rId52" Type="http://schemas.openxmlformats.org/officeDocument/2006/relationships/font" Target="fonts/SourceSansPro-italic.fntdata"/><Relationship Id="rId11" Type="http://schemas.openxmlformats.org/officeDocument/2006/relationships/slide" Target="slides/slide3.xml"/><Relationship Id="rId55" Type="http://schemas.openxmlformats.org/officeDocument/2006/relationships/font" Target="fonts/Karla-bold.fntdata"/><Relationship Id="rId10" Type="http://schemas.openxmlformats.org/officeDocument/2006/relationships/slide" Target="slides/slide2.xml"/><Relationship Id="rId54" Type="http://schemas.openxmlformats.org/officeDocument/2006/relationships/font" Target="fonts/Karla-regular.fntdata"/><Relationship Id="rId13" Type="http://schemas.openxmlformats.org/officeDocument/2006/relationships/slide" Target="slides/slide5.xml"/><Relationship Id="rId57" Type="http://schemas.openxmlformats.org/officeDocument/2006/relationships/font" Target="fonts/Karla-boldItalic.fntdata"/><Relationship Id="rId12" Type="http://schemas.openxmlformats.org/officeDocument/2006/relationships/slide" Target="slides/slide4.xml"/><Relationship Id="rId56" Type="http://schemas.openxmlformats.org/officeDocument/2006/relationships/font" Target="fonts/Karla-italic.fntdata"/><Relationship Id="rId15" Type="http://schemas.openxmlformats.org/officeDocument/2006/relationships/slide" Target="slides/slide7.xml"/><Relationship Id="rId59" Type="http://schemas.openxmlformats.org/officeDocument/2006/relationships/font" Target="fonts/OpenSans-bold.fntdata"/><Relationship Id="rId14" Type="http://schemas.openxmlformats.org/officeDocument/2006/relationships/slide" Target="slides/slide6.xml"/><Relationship Id="rId58" Type="http://schemas.openxmlformats.org/officeDocument/2006/relationships/font" Target="fonts/OpenSans-regular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Shape 3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Shape 3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Shape 5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Shape 5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Shape 5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Shape 5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Shape 5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Shape 6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Shape 6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Shape 6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Shape 6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 MUCHOS MÁS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 MUCHOS MÁS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175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Y MUCHOS MÁS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0.png"/><Relationship Id="rId3" Type="http://schemas.openxmlformats.org/officeDocument/2006/relationships/image" Target="../media/image1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5.png"/><Relationship Id="rId3" Type="http://schemas.openxmlformats.org/officeDocument/2006/relationships/image" Target="../media/image17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6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8.png"/><Relationship Id="rId3" Type="http://schemas.openxmlformats.org/officeDocument/2006/relationships/image" Target="../media/image1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x="1700184" y="1020262"/>
            <a:ext cx="5807400" cy="1159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9pPr>
          </a:lstStyle>
          <a:p/>
        </p:txBody>
      </p:sp>
      <p:sp>
        <p:nvSpPr>
          <p:cNvPr id="9" name="Shape 9"/>
          <p:cNvSpPr/>
          <p:nvPr/>
        </p:nvSpPr>
        <p:spPr>
          <a:xfrm>
            <a:off x="6897625" y="4649962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7454375" y="4229100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8827727" y="3448165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677050" y="4933406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972225" y="475050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79634" y="2530108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311843" y="593638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" name="Shape 16"/>
          <p:cNvSpPr/>
          <p:nvPr/>
        </p:nvSpPr>
        <p:spPr>
          <a:xfrm>
            <a:off x="626321" y="1004903"/>
            <a:ext cx="253800" cy="1902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/>
          <p:nvPr/>
        </p:nvSpPr>
        <p:spPr>
          <a:xfrm>
            <a:off x="8104500" y="3722325"/>
            <a:ext cx="190200" cy="1428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8803950" y="4240992"/>
            <a:ext cx="190200" cy="1428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96310" y="1493167"/>
            <a:ext cx="75899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738050" y="203491"/>
            <a:ext cx="253800" cy="1902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" name="Shape 21"/>
          <p:cNvSpPr/>
          <p:nvPr/>
        </p:nvSpPr>
        <p:spPr>
          <a:xfrm>
            <a:off x="771658" y="1878364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" name="Shape 22"/>
          <p:cNvSpPr/>
          <p:nvPr/>
        </p:nvSpPr>
        <p:spPr>
          <a:xfrm>
            <a:off x="4271583" y="356119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7729213" y="4595578"/>
            <a:ext cx="253800" cy="1905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" name="Shape 24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144175" y="4198855"/>
            <a:ext cx="1181124" cy="808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complete patter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-26550" y="-14850"/>
            <a:ext cx="9197100" cy="51732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ctrTitle"/>
          </p:nvPr>
        </p:nvSpPr>
        <p:spPr>
          <a:xfrm>
            <a:off x="1700184" y="1020262"/>
            <a:ext cx="5807400" cy="1159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9pPr>
          </a:lstStyle>
          <a:p/>
        </p:txBody>
      </p:sp>
      <p:sp>
        <p:nvSpPr>
          <p:cNvPr id="70" name="Shape 70"/>
          <p:cNvSpPr/>
          <p:nvPr/>
        </p:nvSpPr>
        <p:spPr>
          <a:xfrm>
            <a:off x="6897625" y="4649962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7454375" y="4229100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8827727" y="3448165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8677050" y="4933406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2972225" y="475050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579634" y="2530108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311843" y="593638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626321" y="1004903"/>
            <a:ext cx="253800" cy="1902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/>
          <p:nvPr/>
        </p:nvSpPr>
        <p:spPr>
          <a:xfrm>
            <a:off x="8104500" y="3722325"/>
            <a:ext cx="190200" cy="1428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8803950" y="4240992"/>
            <a:ext cx="190200" cy="1428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196310" y="1493167"/>
            <a:ext cx="75899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1738050" y="203491"/>
            <a:ext cx="253800" cy="1902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771658" y="1878364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4271583" y="356119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/>
          <p:nvPr/>
        </p:nvSpPr>
        <p:spPr>
          <a:xfrm>
            <a:off x="7729213" y="4595578"/>
            <a:ext cx="253800" cy="1905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ub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ctrTitle"/>
          </p:nvPr>
        </p:nvSpPr>
        <p:spPr>
          <a:xfrm>
            <a:off x="1546025" y="1526193"/>
            <a:ext cx="58326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b="1" sz="4800"/>
            </a:lvl1pPr>
            <a:lvl2pPr lvl="1" rtl="0">
              <a:spcBef>
                <a:spcPts val="0"/>
              </a:spcBef>
              <a:buSzPct val="100000"/>
              <a:defRPr b="1" sz="4800"/>
            </a:lvl2pPr>
            <a:lvl3pPr lvl="2" rtl="0">
              <a:spcBef>
                <a:spcPts val="0"/>
              </a:spcBef>
              <a:buSzPct val="100000"/>
              <a:defRPr b="1" sz="4800"/>
            </a:lvl3pPr>
            <a:lvl4pPr lvl="3" rtl="0">
              <a:spcBef>
                <a:spcPts val="0"/>
              </a:spcBef>
              <a:buSzPct val="100000"/>
              <a:defRPr b="1" sz="4800"/>
            </a:lvl4pPr>
            <a:lvl5pPr lvl="4" rtl="0">
              <a:spcBef>
                <a:spcPts val="0"/>
              </a:spcBef>
              <a:buSzPct val="100000"/>
              <a:defRPr b="1" sz="4800"/>
            </a:lvl5pPr>
            <a:lvl6pPr lvl="5" rtl="0">
              <a:spcBef>
                <a:spcPts val="0"/>
              </a:spcBef>
              <a:buSzPct val="100000"/>
              <a:defRPr b="1" sz="4800"/>
            </a:lvl6pPr>
            <a:lvl7pPr lvl="6" rtl="0">
              <a:spcBef>
                <a:spcPts val="0"/>
              </a:spcBef>
              <a:buSzPct val="100000"/>
              <a:defRPr b="1" sz="4800"/>
            </a:lvl7pPr>
            <a:lvl8pPr lvl="7" rtl="0">
              <a:spcBef>
                <a:spcPts val="0"/>
              </a:spcBef>
              <a:buSzPct val="100000"/>
              <a:defRPr b="1" sz="4800"/>
            </a:lvl8pPr>
            <a:lvl9pPr lvl="8" rtl="0">
              <a:spcBef>
                <a:spcPts val="0"/>
              </a:spcBef>
              <a:buSzPct val="100000"/>
              <a:defRPr b="1" sz="4800"/>
            </a:lvl9pPr>
          </a:lstStyle>
          <a:p/>
        </p:txBody>
      </p:sp>
      <p:sp>
        <p:nvSpPr>
          <p:cNvPr id="87" name="Shape 87"/>
          <p:cNvSpPr txBox="1"/>
          <p:nvPr>
            <p:ph idx="1" type="subTitle"/>
          </p:nvPr>
        </p:nvSpPr>
        <p:spPr>
          <a:xfrm>
            <a:off x="1546025" y="2782911"/>
            <a:ext cx="5832600" cy="784799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607D8B"/>
              </a:buClr>
              <a:buNone/>
              <a:defRPr>
                <a:solidFill>
                  <a:srgbClr val="607D8B"/>
                </a:solidFill>
              </a:defRPr>
            </a:lvl1pPr>
            <a:lvl2pPr lvl="1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2pPr>
            <a:lvl3pPr lvl="2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3pPr>
            <a:lvl4pPr lvl="3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4pPr>
            <a:lvl5pPr lvl="4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5pPr>
            <a:lvl6pPr lvl="5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6pPr>
            <a:lvl7pPr lvl="6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7pPr>
            <a:lvl8pPr lvl="7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8pPr>
            <a:lvl9pPr lvl="8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nections-05.png" id="89" name="Shape 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945" y="0"/>
            <a:ext cx="68490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>
            <p:ph idx="1" type="body"/>
          </p:nvPr>
        </p:nvSpPr>
        <p:spPr>
          <a:xfrm>
            <a:off x="1215300" y="1876050"/>
            <a:ext cx="6713400" cy="819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263238"/>
              </a:buClr>
              <a:buSzPct val="100000"/>
              <a:defRPr i="1" sz="3600"/>
            </a:lvl1pPr>
            <a:lvl2pPr lvl="1" rtl="0" algn="ctr">
              <a:spcBef>
                <a:spcPts val="0"/>
              </a:spcBef>
              <a:buClr>
                <a:srgbClr val="263238"/>
              </a:buClr>
              <a:buSzPct val="100000"/>
              <a:defRPr i="1" sz="3600"/>
            </a:lvl2pPr>
            <a:lvl3pPr lvl="2" rtl="0" algn="ctr">
              <a:spcBef>
                <a:spcPts val="0"/>
              </a:spcBef>
              <a:buClr>
                <a:srgbClr val="263238"/>
              </a:buClr>
              <a:buSzPct val="100000"/>
              <a:defRPr i="1" sz="3600"/>
            </a:lvl3pPr>
            <a:lvl4pPr lvl="3" rtl="0" algn="ctr">
              <a:spcBef>
                <a:spcPts val="0"/>
              </a:spcBef>
              <a:buClr>
                <a:srgbClr val="263238"/>
              </a:buClr>
              <a:buSzPct val="100000"/>
              <a:defRPr i="1" sz="3600"/>
            </a:lvl4pPr>
            <a:lvl5pPr lvl="4" rtl="0" algn="ctr">
              <a:spcBef>
                <a:spcPts val="0"/>
              </a:spcBef>
              <a:buClr>
                <a:srgbClr val="263238"/>
              </a:buClr>
              <a:buSzPct val="100000"/>
              <a:defRPr i="1" sz="3600"/>
            </a:lvl5pPr>
            <a:lvl6pPr lvl="5" rtl="0" algn="ctr">
              <a:spcBef>
                <a:spcPts val="0"/>
              </a:spcBef>
              <a:buClr>
                <a:srgbClr val="263238"/>
              </a:buClr>
              <a:buSzPct val="100000"/>
              <a:defRPr i="1" sz="3600"/>
            </a:lvl6pPr>
            <a:lvl7pPr lvl="6" rtl="0" algn="ctr">
              <a:spcBef>
                <a:spcPts val="0"/>
              </a:spcBef>
              <a:buClr>
                <a:srgbClr val="263238"/>
              </a:buClr>
              <a:buSzPct val="100000"/>
              <a:defRPr i="1" sz="3600"/>
            </a:lvl7pPr>
            <a:lvl8pPr lvl="7" rtl="0" algn="ctr">
              <a:spcBef>
                <a:spcPts val="0"/>
              </a:spcBef>
              <a:buClr>
                <a:srgbClr val="263238"/>
              </a:buClr>
              <a:buSzPct val="100000"/>
              <a:defRPr i="1" sz="3600"/>
            </a:lvl8pPr>
            <a:lvl9pPr lvl="8" rtl="0" algn="ctr">
              <a:spcBef>
                <a:spcPts val="0"/>
              </a:spcBef>
              <a:buClr>
                <a:srgbClr val="263238"/>
              </a:buClr>
              <a:buSzPct val="100000"/>
              <a:defRPr i="1" sz="3600"/>
            </a:lvl9pPr>
          </a:lstStyle>
          <a:p/>
        </p:txBody>
      </p:sp>
      <p:grpSp>
        <p:nvGrpSpPr>
          <p:cNvPr id="91" name="Shape 91"/>
          <p:cNvGrpSpPr/>
          <p:nvPr/>
        </p:nvGrpSpPr>
        <p:grpSpPr>
          <a:xfrm>
            <a:off x="3593400" y="805713"/>
            <a:ext cx="1957200" cy="819900"/>
            <a:chOff x="3593400" y="1760084"/>
            <a:chExt cx="1957200" cy="1093200"/>
          </a:xfrm>
        </p:grpSpPr>
        <p:sp>
          <p:nvSpPr>
            <p:cNvPr id="92" name="Shape 92"/>
            <p:cNvSpPr txBox="1"/>
            <p:nvPr/>
          </p:nvSpPr>
          <p:spPr>
            <a:xfrm>
              <a:off x="3593400" y="1872096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6000">
                  <a:solidFill>
                    <a:srgbClr val="0091EA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</a:p>
          </p:txBody>
        </p:sp>
        <p:sp>
          <p:nvSpPr>
            <p:cNvPr id="93" name="Shape 93"/>
            <p:cNvSpPr/>
            <p:nvPr/>
          </p:nvSpPr>
          <p:spPr>
            <a:xfrm>
              <a:off x="4025400" y="1760084"/>
              <a:ext cx="1093200" cy="1093200"/>
            </a:xfrm>
            <a:prstGeom prst="ellipse">
              <a:avLst/>
            </a:prstGeom>
            <a:noFill/>
            <a:ln cap="flat" cmpd="sng" w="9525">
              <a:solidFill>
                <a:srgbClr val="CFD8DC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4190700" y="1925384"/>
              <a:ext cx="762600" cy="762600"/>
            </a:xfrm>
            <a:prstGeom prst="ellipse">
              <a:avLst/>
            </a:prstGeom>
            <a:noFill/>
            <a:ln cap="flat" cmpd="sng" w="19050">
              <a:solidFill>
                <a:srgbClr val="CFD8DC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95" name="Shape 95"/>
          <p:cNvCxnSpPr>
            <a:endCxn id="93" idx="1"/>
          </p:cNvCxnSpPr>
          <p:nvPr/>
        </p:nvCxnSpPr>
        <p:spPr>
          <a:xfrm>
            <a:off x="3742095" y="653985"/>
            <a:ext cx="443400" cy="2718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6" name="Shape 96"/>
          <p:cNvCxnSpPr/>
          <p:nvPr/>
        </p:nvCxnSpPr>
        <p:spPr>
          <a:xfrm rot="10800000">
            <a:off x="4114800" y="202413"/>
            <a:ext cx="457200" cy="6033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97" name="Shape 97"/>
          <p:cNvCxnSpPr/>
          <p:nvPr/>
        </p:nvCxnSpPr>
        <p:spPr>
          <a:xfrm flipH="1" rot="10800000">
            <a:off x="4749075" y="564918"/>
            <a:ext cx="95100" cy="2616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+ 1 column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+ 2 column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600"/>
            </a:lvl1pPr>
            <a:lvl2pPr lvl="1" rtl="0">
              <a:spcBef>
                <a:spcPts val="0"/>
              </a:spcBef>
              <a:buSzPct val="100000"/>
              <a:defRPr sz="2600"/>
            </a:lvl2pPr>
            <a:lvl3pPr lvl="2" rtl="0">
              <a:spcBef>
                <a:spcPts val="0"/>
              </a:spcBef>
              <a:buSzPct val="100000"/>
              <a:defRPr sz="2600"/>
            </a:lvl3pPr>
            <a:lvl4pPr lvl="3" rtl="0">
              <a:spcBef>
                <a:spcPts val="0"/>
              </a:spcBef>
              <a:buSzPct val="100000"/>
              <a:defRPr sz="2600"/>
            </a:lvl4pPr>
            <a:lvl5pPr lvl="4" rtl="0">
              <a:spcBef>
                <a:spcPts val="0"/>
              </a:spcBef>
              <a:buSzPct val="100000"/>
              <a:defRPr sz="2600"/>
            </a:lvl5pPr>
            <a:lvl6pPr lvl="5" rtl="0">
              <a:spcBef>
                <a:spcPts val="0"/>
              </a:spcBef>
              <a:buSzPct val="100000"/>
              <a:defRPr sz="2600"/>
            </a:lvl6pPr>
            <a:lvl7pPr lvl="6" rtl="0">
              <a:spcBef>
                <a:spcPts val="0"/>
              </a:spcBef>
              <a:buSzPct val="100000"/>
              <a:defRPr sz="2600"/>
            </a:lvl7pPr>
            <a:lvl8pPr lvl="7" rtl="0">
              <a:spcBef>
                <a:spcPts val="0"/>
              </a:spcBef>
              <a:buSzPct val="100000"/>
              <a:defRPr sz="2600"/>
            </a:lvl8pPr>
            <a:lvl9pPr lvl="8" rtl="0">
              <a:spcBef>
                <a:spcPts val="0"/>
              </a:spcBef>
              <a:buSzPct val="100000"/>
              <a:defRPr sz="2600"/>
            </a:lvl9pPr>
          </a:lstStyle>
          <a:p/>
        </p:txBody>
      </p:sp>
      <p:sp>
        <p:nvSpPr>
          <p:cNvPr id="104" name="Shape 104"/>
          <p:cNvSpPr txBox="1"/>
          <p:nvPr>
            <p:ph idx="2" type="body"/>
          </p:nvPr>
        </p:nvSpPr>
        <p:spPr>
          <a:xfrm>
            <a:off x="4682658" y="1200150"/>
            <a:ext cx="36753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600"/>
            </a:lvl1pPr>
            <a:lvl2pPr lvl="1" rtl="0">
              <a:spcBef>
                <a:spcPts val="0"/>
              </a:spcBef>
              <a:buSzPct val="100000"/>
              <a:defRPr sz="2600"/>
            </a:lvl2pPr>
            <a:lvl3pPr lvl="2" rtl="0">
              <a:spcBef>
                <a:spcPts val="0"/>
              </a:spcBef>
              <a:buSzPct val="100000"/>
              <a:defRPr sz="2600"/>
            </a:lvl3pPr>
            <a:lvl4pPr lvl="3" rtl="0">
              <a:spcBef>
                <a:spcPts val="0"/>
              </a:spcBef>
              <a:buSzPct val="100000"/>
              <a:defRPr sz="2600"/>
            </a:lvl4pPr>
            <a:lvl5pPr lvl="4" rtl="0">
              <a:spcBef>
                <a:spcPts val="0"/>
              </a:spcBef>
              <a:buSzPct val="100000"/>
              <a:defRPr sz="2600"/>
            </a:lvl5pPr>
            <a:lvl6pPr lvl="5" rtl="0">
              <a:spcBef>
                <a:spcPts val="0"/>
              </a:spcBef>
              <a:buSzPct val="100000"/>
              <a:defRPr sz="2600"/>
            </a:lvl6pPr>
            <a:lvl7pPr lvl="6" rtl="0">
              <a:spcBef>
                <a:spcPts val="0"/>
              </a:spcBef>
              <a:buSzPct val="100000"/>
              <a:defRPr sz="2600"/>
            </a:lvl7pPr>
            <a:lvl8pPr lvl="7" rtl="0">
              <a:spcBef>
                <a:spcPts val="0"/>
              </a:spcBef>
              <a:buSzPct val="100000"/>
              <a:defRPr sz="2600"/>
            </a:lvl8pPr>
            <a:lvl9pPr lvl="8" rtl="0">
              <a:spcBef>
                <a:spcPts val="0"/>
              </a:spcBef>
              <a:buSzPct val="100000"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3 column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786150" y="1200150"/>
            <a:ext cx="24198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108" name="Shape 108"/>
          <p:cNvSpPr txBox="1"/>
          <p:nvPr>
            <p:ph idx="2" type="body"/>
          </p:nvPr>
        </p:nvSpPr>
        <p:spPr>
          <a:xfrm>
            <a:off x="3329991" y="1200150"/>
            <a:ext cx="24198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109" name="Shape 109"/>
          <p:cNvSpPr txBox="1"/>
          <p:nvPr>
            <p:ph idx="3" type="body"/>
          </p:nvPr>
        </p:nvSpPr>
        <p:spPr>
          <a:xfrm>
            <a:off x="5873833" y="1200150"/>
            <a:ext cx="2419800" cy="3725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1" type="body"/>
          </p:nvPr>
        </p:nvSpPr>
        <p:spPr>
          <a:xfrm>
            <a:off x="457200" y="4055342"/>
            <a:ext cx="8229600" cy="368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ub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ctrTitle"/>
          </p:nvPr>
        </p:nvSpPr>
        <p:spPr>
          <a:xfrm>
            <a:off x="1546025" y="1526193"/>
            <a:ext cx="58326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b="1" sz="4800"/>
            </a:lvl1pPr>
            <a:lvl2pPr lvl="1" rtl="0">
              <a:spcBef>
                <a:spcPts val="0"/>
              </a:spcBef>
              <a:buSzPct val="100000"/>
              <a:defRPr b="1" sz="4800"/>
            </a:lvl2pPr>
            <a:lvl3pPr lvl="2" rtl="0">
              <a:spcBef>
                <a:spcPts val="0"/>
              </a:spcBef>
              <a:buSzPct val="100000"/>
              <a:defRPr b="1" sz="4800"/>
            </a:lvl3pPr>
            <a:lvl4pPr lvl="3" rtl="0">
              <a:spcBef>
                <a:spcPts val="0"/>
              </a:spcBef>
              <a:buSzPct val="100000"/>
              <a:defRPr b="1" sz="4800"/>
            </a:lvl4pPr>
            <a:lvl5pPr lvl="4" rtl="0">
              <a:spcBef>
                <a:spcPts val="0"/>
              </a:spcBef>
              <a:buSzPct val="100000"/>
              <a:defRPr b="1" sz="4800"/>
            </a:lvl5pPr>
            <a:lvl6pPr lvl="5" rtl="0">
              <a:spcBef>
                <a:spcPts val="0"/>
              </a:spcBef>
              <a:buSzPct val="100000"/>
              <a:defRPr b="1" sz="4800"/>
            </a:lvl6pPr>
            <a:lvl7pPr lvl="6" rtl="0">
              <a:spcBef>
                <a:spcPts val="0"/>
              </a:spcBef>
              <a:buSzPct val="100000"/>
              <a:defRPr b="1" sz="4800"/>
            </a:lvl7pPr>
            <a:lvl8pPr lvl="7" rtl="0">
              <a:spcBef>
                <a:spcPts val="0"/>
              </a:spcBef>
              <a:buSzPct val="100000"/>
              <a:defRPr b="1" sz="4800"/>
            </a:lvl8pPr>
            <a:lvl9pPr lvl="8" rtl="0">
              <a:spcBef>
                <a:spcPts val="0"/>
              </a:spcBef>
              <a:buSzPct val="100000"/>
              <a:defRPr b="1" sz="4800"/>
            </a:lvl9pPr>
          </a:lstStyle>
          <a:p/>
        </p:txBody>
      </p:sp>
      <p:sp>
        <p:nvSpPr>
          <p:cNvPr id="27" name="Shape 27"/>
          <p:cNvSpPr txBox="1"/>
          <p:nvPr>
            <p:ph idx="1" type="subTitle"/>
          </p:nvPr>
        </p:nvSpPr>
        <p:spPr>
          <a:xfrm>
            <a:off x="1546025" y="2782911"/>
            <a:ext cx="5832600" cy="78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607D8B"/>
              </a:buClr>
              <a:buNone/>
              <a:defRPr>
                <a:solidFill>
                  <a:srgbClr val="607D8B"/>
                </a:solidFill>
              </a:defRPr>
            </a:lvl1pPr>
            <a:lvl2pPr lvl="1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2pPr>
            <a:lvl3pPr lvl="2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3pPr>
            <a:lvl4pPr lvl="3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4pPr>
            <a:lvl5pPr lvl="4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5pPr>
            <a:lvl6pPr lvl="5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6pPr>
            <a:lvl7pPr lvl="6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7pPr>
            <a:lvl8pPr lvl="7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8pPr>
            <a:lvl9pPr lvl="8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9pPr>
          </a:lstStyle>
          <a:p/>
        </p:txBody>
      </p:sp>
      <p:pic>
        <p:nvPicPr>
          <p:cNvPr id="28" name="Shape 28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144175" y="4198855"/>
            <a:ext cx="1181124" cy="808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complete patter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-26550" y="-14850"/>
            <a:ext cx="9197100" cy="51732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">
    <p:bg>
      <p:bgPr>
        <a:solidFill>
          <a:srgbClr val="004C52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 flipH="1">
            <a:off x="6025" y="301575"/>
            <a:ext cx="9150050" cy="4496747"/>
          </a:xfrm>
          <a:custGeom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22" name="Shape 122"/>
          <p:cNvSpPr/>
          <p:nvPr/>
        </p:nvSpPr>
        <p:spPr>
          <a:xfrm>
            <a:off x="-5900" y="759981"/>
            <a:ext cx="9144150" cy="3769800"/>
          </a:xfrm>
          <a:custGeom>
            <a:pathLst>
              <a:path extrusionOk="0" h="150792" w="365766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23" name="Shape 123"/>
          <p:cNvSpPr/>
          <p:nvPr/>
        </p:nvSpPr>
        <p:spPr>
          <a:xfrm>
            <a:off x="0" y="1351100"/>
            <a:ext cx="9156075" cy="2889062"/>
          </a:xfrm>
          <a:custGeom>
            <a:pathLst>
              <a:path extrusionOk="0" h="106157" w="366243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24" name="Shape 124"/>
          <p:cNvSpPr txBox="1"/>
          <p:nvPr>
            <p:ph type="ctrTitle"/>
          </p:nvPr>
        </p:nvSpPr>
        <p:spPr>
          <a:xfrm>
            <a:off x="1719025" y="1991825"/>
            <a:ext cx="5706000" cy="1159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ubtitle">
    <p:bg>
      <p:bgPr>
        <a:solidFill>
          <a:srgbClr val="ABE33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 flipH="1">
            <a:off x="6025" y="301575"/>
            <a:ext cx="9150050" cy="4496747"/>
          </a:xfrm>
          <a:custGeom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27" name="Shape 127"/>
          <p:cNvSpPr/>
          <p:nvPr/>
        </p:nvSpPr>
        <p:spPr>
          <a:xfrm>
            <a:off x="-5900" y="753950"/>
            <a:ext cx="9144150" cy="3769800"/>
          </a:xfrm>
          <a:custGeom>
            <a:pathLst>
              <a:path extrusionOk="0" h="150792" w="365766">
                <a:moveTo>
                  <a:pt x="365766" y="12416"/>
                </a:moveTo>
                <a:lnTo>
                  <a:pt x="289997" y="0"/>
                </a:lnTo>
                <a:lnTo>
                  <a:pt x="0" y="55421"/>
                </a:lnTo>
                <a:lnTo>
                  <a:pt x="0" y="127486"/>
                </a:lnTo>
                <a:lnTo>
                  <a:pt x="70927" y="150792"/>
                </a:lnTo>
                <a:lnTo>
                  <a:pt x="365766" y="122256"/>
                </a:lnTo>
                <a:close/>
              </a:path>
            </a:pathLst>
          </a:custGeom>
          <a:solidFill>
            <a:srgbClr val="00AE9D">
              <a:alpha val="26540"/>
            </a:srgbClr>
          </a:solidFill>
          <a:ln>
            <a:noFill/>
          </a:ln>
        </p:spPr>
      </p:sp>
      <p:sp>
        <p:nvSpPr>
          <p:cNvPr id="128" name="Shape 128"/>
          <p:cNvSpPr/>
          <p:nvPr/>
        </p:nvSpPr>
        <p:spPr>
          <a:xfrm>
            <a:off x="0" y="1351100"/>
            <a:ext cx="9156075" cy="2889062"/>
          </a:xfrm>
          <a:custGeom>
            <a:pathLst>
              <a:path extrusionOk="0" h="106157" w="366243">
                <a:moveTo>
                  <a:pt x="241" y="0"/>
                </a:moveTo>
                <a:lnTo>
                  <a:pt x="0" y="77929"/>
                </a:lnTo>
                <a:lnTo>
                  <a:pt x="366243" y="106157"/>
                </a:lnTo>
                <a:lnTo>
                  <a:pt x="366243" y="4102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29" name="Shape 129"/>
          <p:cNvSpPr txBox="1"/>
          <p:nvPr>
            <p:ph type="ctrTitle"/>
          </p:nvPr>
        </p:nvSpPr>
        <p:spPr>
          <a:xfrm>
            <a:off x="1815525" y="2040550"/>
            <a:ext cx="55131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30" name="Shape 130"/>
          <p:cNvSpPr txBox="1"/>
          <p:nvPr>
            <p:ph idx="1" type="subTitle"/>
          </p:nvPr>
        </p:nvSpPr>
        <p:spPr>
          <a:xfrm>
            <a:off x="1815375" y="3068650"/>
            <a:ext cx="5513100" cy="784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004C52"/>
              </a:buClr>
              <a:buSzPct val="100000"/>
              <a:buNone/>
              <a:defRPr b="1" sz="1800"/>
            </a:lvl1pPr>
            <a:lvl2pPr lvl="1" rtl="0" algn="ctr">
              <a:spcBef>
                <a:spcPts val="0"/>
              </a:spcBef>
              <a:buClr>
                <a:srgbClr val="004C52"/>
              </a:buClr>
              <a:buSzPct val="100000"/>
              <a:buNone/>
              <a:defRPr b="1" sz="1800"/>
            </a:lvl2pPr>
            <a:lvl3pPr lvl="2" rtl="0" algn="ctr">
              <a:spcBef>
                <a:spcPts val="0"/>
              </a:spcBef>
              <a:buClr>
                <a:srgbClr val="004C52"/>
              </a:buClr>
              <a:buSzPct val="100000"/>
              <a:buNone/>
              <a:defRPr b="1" sz="1800"/>
            </a:lvl3pPr>
            <a:lvl4pPr lvl="3" rtl="0" algn="ctr">
              <a:spcBef>
                <a:spcPts val="0"/>
              </a:spcBef>
              <a:buSzPct val="100000"/>
              <a:buNone/>
              <a:defRPr b="1" sz="1800"/>
            </a:lvl4pPr>
            <a:lvl5pPr lvl="4" rtl="0" algn="ctr">
              <a:spcBef>
                <a:spcPts val="0"/>
              </a:spcBef>
              <a:buSzPct val="100000"/>
              <a:buNone/>
              <a:defRPr b="1" sz="1800"/>
            </a:lvl5pPr>
            <a:lvl6pPr lvl="5" rtl="0" algn="ctr">
              <a:spcBef>
                <a:spcPts val="0"/>
              </a:spcBef>
              <a:buSzPct val="100000"/>
              <a:buNone/>
              <a:defRPr b="1" sz="1800"/>
            </a:lvl6pPr>
            <a:lvl7pPr lvl="6" rtl="0" algn="ctr">
              <a:spcBef>
                <a:spcPts val="0"/>
              </a:spcBef>
              <a:buSzPct val="100000"/>
              <a:buNone/>
              <a:defRPr b="1" sz="1800"/>
            </a:lvl7pPr>
            <a:lvl8pPr lvl="7" rtl="0" algn="ctr">
              <a:spcBef>
                <a:spcPts val="0"/>
              </a:spcBef>
              <a:buSzPct val="100000"/>
              <a:buNone/>
              <a:defRPr b="1" sz="1800"/>
            </a:lvl8pPr>
            <a:lvl9pPr lvl="8" rtl="0" algn="ctr">
              <a:spcBef>
                <a:spcPts val="0"/>
              </a:spcBef>
              <a:buSzPct val="100000"/>
              <a:buNone/>
              <a:defRPr b="1" sz="18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6024" y="301575"/>
            <a:ext cx="9150050" cy="4496747"/>
          </a:xfrm>
          <a:custGeom>
            <a:pathLst>
              <a:path extrusionOk="0" h="149344" w="366002">
                <a:moveTo>
                  <a:pt x="0" y="55491"/>
                </a:moveTo>
                <a:lnTo>
                  <a:pt x="0" y="107122"/>
                </a:lnTo>
                <a:lnTo>
                  <a:pt x="96507" y="149344"/>
                </a:lnTo>
                <a:lnTo>
                  <a:pt x="366002" y="116290"/>
                </a:lnTo>
                <a:lnTo>
                  <a:pt x="366002" y="40050"/>
                </a:lnTo>
                <a:lnTo>
                  <a:pt x="274079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33" name="Shape 133"/>
          <p:cNvSpPr/>
          <p:nvPr/>
        </p:nvSpPr>
        <p:spPr>
          <a:xfrm>
            <a:off x="0" y="1580112"/>
            <a:ext cx="9144000" cy="3341668"/>
          </a:xfrm>
          <a:custGeom>
            <a:pathLst>
              <a:path extrusionOk="0" h="110982" w="365760">
                <a:moveTo>
                  <a:pt x="0" y="0"/>
                </a:moveTo>
                <a:lnTo>
                  <a:pt x="0" y="54526"/>
                </a:lnTo>
                <a:lnTo>
                  <a:pt x="317748" y="110982"/>
                </a:lnTo>
                <a:lnTo>
                  <a:pt x="365760" y="84202"/>
                </a:lnTo>
                <a:lnTo>
                  <a:pt x="365760" y="26780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34" name="Shape 134"/>
          <p:cNvSpPr/>
          <p:nvPr/>
        </p:nvSpPr>
        <p:spPr>
          <a:xfrm>
            <a:off x="-5900" y="410541"/>
            <a:ext cx="9144151" cy="4453148"/>
          </a:xfrm>
          <a:custGeom>
            <a:pathLst>
              <a:path extrusionOk="0" h="147896" w="365036">
                <a:moveTo>
                  <a:pt x="365036" y="21714"/>
                </a:moveTo>
                <a:lnTo>
                  <a:pt x="87097" y="0"/>
                </a:lnTo>
                <a:lnTo>
                  <a:pt x="0" y="57421"/>
                </a:lnTo>
                <a:lnTo>
                  <a:pt x="0" y="117255"/>
                </a:lnTo>
                <a:lnTo>
                  <a:pt x="241266" y="147896"/>
                </a:lnTo>
                <a:lnTo>
                  <a:pt x="365036" y="112913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1833775" y="2314200"/>
            <a:ext cx="5476500" cy="8199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defRPr b="1" i="1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6" name="Shape 136"/>
          <p:cNvSpPr txBox="1"/>
          <p:nvPr/>
        </p:nvSpPr>
        <p:spPr>
          <a:xfrm>
            <a:off x="3593400" y="1086168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</a:p>
        </p:txBody>
      </p:sp>
      <p:sp>
        <p:nvSpPr>
          <p:cNvPr id="137" name="Shape 137"/>
          <p:cNvSpPr/>
          <p:nvPr/>
        </p:nvSpPr>
        <p:spPr>
          <a:xfrm>
            <a:off x="4179900" y="1041875"/>
            <a:ext cx="784200" cy="784200"/>
          </a:xfrm>
          <a:prstGeom prst="diamond">
            <a:avLst/>
          </a:prstGeom>
          <a:noFill/>
          <a:ln cap="flat" cmpd="sng" w="28575">
            <a:solidFill>
              <a:srgbClr val="FFFFFF"/>
            </a:solidFill>
            <a:prstDash val="solid"/>
            <a:miter lim="8000"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+ 1 column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Shape 139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140" name="Shape 140"/>
            <p:cNvSpPr/>
            <p:nvPr/>
          </p:nvSpPr>
          <p:spPr>
            <a:xfrm>
              <a:off x="0" y="0"/>
              <a:ext cx="8552900" cy="1333000"/>
            </a:xfrm>
            <a:custGeom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41" name="Shape 141"/>
            <p:cNvSpPr/>
            <p:nvPr/>
          </p:nvSpPr>
          <p:spPr>
            <a:xfrm>
              <a:off x="2563450" y="0"/>
              <a:ext cx="6580550" cy="1272675"/>
            </a:xfrm>
            <a:custGeom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42" name="Shape 142"/>
            <p:cNvSpPr/>
            <p:nvPr/>
          </p:nvSpPr>
          <p:spPr>
            <a:xfrm>
              <a:off x="-6025" y="2"/>
              <a:ext cx="7298300" cy="1471709"/>
            </a:xfrm>
            <a:custGeom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143" name="Shape 143"/>
            <p:cNvSpPr/>
            <p:nvPr/>
          </p:nvSpPr>
          <p:spPr>
            <a:xfrm>
              <a:off x="3596100" y="4667000"/>
              <a:ext cx="5090700" cy="476500"/>
            </a:xfrm>
            <a:custGeom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44" name="Shape 144"/>
            <p:cNvSpPr/>
            <p:nvPr/>
          </p:nvSpPr>
          <p:spPr>
            <a:xfrm>
              <a:off x="5525000" y="4692625"/>
              <a:ext cx="3637100" cy="470475"/>
            </a:xfrm>
            <a:custGeom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45" name="Shape 145"/>
            <p:cNvSpPr/>
            <p:nvPr/>
          </p:nvSpPr>
          <p:spPr>
            <a:xfrm>
              <a:off x="7521475" y="4023125"/>
              <a:ext cx="1634600" cy="1139975"/>
            </a:xfrm>
            <a:custGeom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146" name="Shape 146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+ 2 columns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Shape 149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150" name="Shape 150"/>
            <p:cNvSpPr/>
            <p:nvPr/>
          </p:nvSpPr>
          <p:spPr>
            <a:xfrm>
              <a:off x="0" y="0"/>
              <a:ext cx="8552900" cy="1333000"/>
            </a:xfrm>
            <a:custGeom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51" name="Shape 151"/>
            <p:cNvSpPr/>
            <p:nvPr/>
          </p:nvSpPr>
          <p:spPr>
            <a:xfrm>
              <a:off x="2563450" y="0"/>
              <a:ext cx="6580550" cy="1272675"/>
            </a:xfrm>
            <a:custGeom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52" name="Shape 152"/>
            <p:cNvSpPr/>
            <p:nvPr/>
          </p:nvSpPr>
          <p:spPr>
            <a:xfrm>
              <a:off x="-6025" y="2"/>
              <a:ext cx="7298300" cy="1471709"/>
            </a:xfrm>
            <a:custGeom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153" name="Shape 153"/>
            <p:cNvSpPr/>
            <p:nvPr/>
          </p:nvSpPr>
          <p:spPr>
            <a:xfrm>
              <a:off x="3596100" y="4667000"/>
              <a:ext cx="5090700" cy="476500"/>
            </a:xfrm>
            <a:custGeom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54" name="Shape 154"/>
            <p:cNvSpPr/>
            <p:nvPr/>
          </p:nvSpPr>
          <p:spPr>
            <a:xfrm>
              <a:off x="5525000" y="4692625"/>
              <a:ext cx="3637100" cy="470475"/>
            </a:xfrm>
            <a:custGeom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55" name="Shape 155"/>
            <p:cNvSpPr/>
            <p:nvPr/>
          </p:nvSpPr>
          <p:spPr>
            <a:xfrm>
              <a:off x="7521475" y="4023125"/>
              <a:ext cx="1634600" cy="1139975"/>
            </a:xfrm>
            <a:custGeom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156" name="Shape 156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904925" y="1495850"/>
            <a:ext cx="3560100" cy="3429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  <p:sp>
        <p:nvSpPr>
          <p:cNvPr id="158" name="Shape 158"/>
          <p:cNvSpPr txBox="1"/>
          <p:nvPr>
            <p:ph idx="2" type="body"/>
          </p:nvPr>
        </p:nvSpPr>
        <p:spPr>
          <a:xfrm>
            <a:off x="4679179" y="1495850"/>
            <a:ext cx="3560100" cy="3429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3 columns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Shape 160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161" name="Shape 161"/>
            <p:cNvSpPr/>
            <p:nvPr/>
          </p:nvSpPr>
          <p:spPr>
            <a:xfrm>
              <a:off x="0" y="0"/>
              <a:ext cx="8552900" cy="1333000"/>
            </a:xfrm>
            <a:custGeom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62" name="Shape 162"/>
            <p:cNvSpPr/>
            <p:nvPr/>
          </p:nvSpPr>
          <p:spPr>
            <a:xfrm>
              <a:off x="2563450" y="0"/>
              <a:ext cx="6580550" cy="1272675"/>
            </a:xfrm>
            <a:custGeom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63" name="Shape 163"/>
            <p:cNvSpPr/>
            <p:nvPr/>
          </p:nvSpPr>
          <p:spPr>
            <a:xfrm>
              <a:off x="-6025" y="2"/>
              <a:ext cx="7298300" cy="1471709"/>
            </a:xfrm>
            <a:custGeom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164" name="Shape 164"/>
            <p:cNvSpPr/>
            <p:nvPr/>
          </p:nvSpPr>
          <p:spPr>
            <a:xfrm>
              <a:off x="3596100" y="4667000"/>
              <a:ext cx="5090700" cy="476500"/>
            </a:xfrm>
            <a:custGeom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65" name="Shape 165"/>
            <p:cNvSpPr/>
            <p:nvPr/>
          </p:nvSpPr>
          <p:spPr>
            <a:xfrm>
              <a:off x="5525000" y="4692625"/>
              <a:ext cx="3637100" cy="470475"/>
            </a:xfrm>
            <a:custGeom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66" name="Shape 166"/>
            <p:cNvSpPr/>
            <p:nvPr/>
          </p:nvSpPr>
          <p:spPr>
            <a:xfrm>
              <a:off x="7521475" y="4023125"/>
              <a:ext cx="1634600" cy="1139975"/>
            </a:xfrm>
            <a:custGeom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167" name="Shape 167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870750" y="1495850"/>
            <a:ext cx="2365200" cy="3429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/>
        </p:txBody>
      </p:sp>
      <p:sp>
        <p:nvSpPr>
          <p:cNvPr id="169" name="Shape 169"/>
          <p:cNvSpPr txBox="1"/>
          <p:nvPr>
            <p:ph idx="2" type="body"/>
          </p:nvPr>
        </p:nvSpPr>
        <p:spPr>
          <a:xfrm>
            <a:off x="3357261" y="1495850"/>
            <a:ext cx="2365200" cy="3429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/>
        </p:txBody>
      </p:sp>
      <p:sp>
        <p:nvSpPr>
          <p:cNvPr id="170" name="Shape 170"/>
          <p:cNvSpPr txBox="1"/>
          <p:nvPr>
            <p:ph idx="3" type="body"/>
          </p:nvPr>
        </p:nvSpPr>
        <p:spPr>
          <a:xfrm>
            <a:off x="5843773" y="1495850"/>
            <a:ext cx="2365200" cy="34299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Shape 172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8552900" cy="1333000"/>
            </a:xfrm>
            <a:custGeom>
              <a:pathLst>
                <a:path extrusionOk="0" h="53320" w="342116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74" name="Shape 174"/>
            <p:cNvSpPr/>
            <p:nvPr/>
          </p:nvSpPr>
          <p:spPr>
            <a:xfrm>
              <a:off x="2563450" y="0"/>
              <a:ext cx="6580550" cy="1272675"/>
            </a:xfrm>
            <a:custGeom>
              <a:pathLst>
                <a:path extrusionOk="0" h="50907" w="263222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75" name="Shape 175"/>
            <p:cNvSpPr/>
            <p:nvPr/>
          </p:nvSpPr>
          <p:spPr>
            <a:xfrm>
              <a:off x="-6025" y="2"/>
              <a:ext cx="7298300" cy="1471709"/>
            </a:xfrm>
            <a:custGeom>
              <a:pathLst>
                <a:path extrusionOk="0" h="58628" w="291932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176" name="Shape 176"/>
            <p:cNvSpPr/>
            <p:nvPr/>
          </p:nvSpPr>
          <p:spPr>
            <a:xfrm>
              <a:off x="3596100" y="4667000"/>
              <a:ext cx="5090700" cy="476500"/>
            </a:xfrm>
            <a:custGeom>
              <a:pathLst>
                <a:path extrusionOk="0" h="19060" w="203628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177" name="Shape 177"/>
            <p:cNvSpPr/>
            <p:nvPr/>
          </p:nvSpPr>
          <p:spPr>
            <a:xfrm>
              <a:off x="5525000" y="4692625"/>
              <a:ext cx="3637100" cy="470475"/>
            </a:xfrm>
            <a:custGeom>
              <a:pathLst>
                <a:path extrusionOk="0" h="18819" w="145484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178" name="Shape 178"/>
            <p:cNvSpPr/>
            <p:nvPr/>
          </p:nvSpPr>
          <p:spPr>
            <a:xfrm>
              <a:off x="7521475" y="4023125"/>
              <a:ext cx="1634600" cy="1139975"/>
            </a:xfrm>
            <a:custGeom>
              <a:pathLst>
                <a:path extrusionOk="0" h="45599" w="65384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179" name="Shape 179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-2355" y="0"/>
            <a:ext cx="5209571" cy="983354"/>
          </a:xfrm>
          <a:custGeom>
            <a:pathLst>
              <a:path extrusionOk="0" h="53320" w="342116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82" name="Shape 182"/>
          <p:cNvSpPr/>
          <p:nvPr/>
        </p:nvSpPr>
        <p:spPr>
          <a:xfrm>
            <a:off x="-6025" y="1"/>
            <a:ext cx="4445394" cy="1085643"/>
          </a:xfrm>
          <a:custGeom>
            <a:pathLst>
              <a:path extrusionOk="0" h="58628" w="291932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83" name="Shape 183"/>
          <p:cNvSpPr/>
          <p:nvPr/>
        </p:nvSpPr>
        <p:spPr>
          <a:xfrm>
            <a:off x="6375475" y="4745746"/>
            <a:ext cx="2548913" cy="400879"/>
          </a:xfrm>
          <a:custGeom>
            <a:pathLst>
              <a:path extrusionOk="0" h="19060" w="203628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84" name="Shape 184"/>
          <p:cNvSpPr/>
          <p:nvPr/>
        </p:nvSpPr>
        <p:spPr>
          <a:xfrm>
            <a:off x="7341180" y="4767304"/>
            <a:ext cx="1821095" cy="395810"/>
          </a:xfrm>
          <a:custGeom>
            <a:pathLst>
              <a:path extrusionOk="0" h="18819" w="145484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85" name="Shape 185"/>
          <p:cNvSpPr/>
          <p:nvPr/>
        </p:nvSpPr>
        <p:spPr>
          <a:xfrm>
            <a:off x="8340717" y="4204075"/>
            <a:ext cx="818444" cy="959060"/>
          </a:xfrm>
          <a:custGeom>
            <a:pathLst>
              <a:path extrusionOk="0" h="45599" w="65384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86" name="Shape 186"/>
          <p:cNvSpPr/>
          <p:nvPr/>
        </p:nvSpPr>
        <p:spPr>
          <a:xfrm>
            <a:off x="1559025" y="-6025"/>
            <a:ext cx="4116775" cy="944875"/>
          </a:xfrm>
          <a:custGeom>
            <a:pathLst>
              <a:path extrusionOk="0" h="37795" w="164671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360"/>
              </a:spcBef>
              <a:buSzPct val="100000"/>
              <a:buNone/>
              <a:defRPr sz="1400"/>
            </a:lvl1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/>
        </p:nvSpPr>
        <p:spPr>
          <a:xfrm>
            <a:off x="-2355" y="0"/>
            <a:ext cx="5209571" cy="983354"/>
          </a:xfrm>
          <a:custGeom>
            <a:pathLst>
              <a:path extrusionOk="0" h="53320" w="342116">
                <a:moveTo>
                  <a:pt x="0" y="0"/>
                </a:moveTo>
                <a:lnTo>
                  <a:pt x="0" y="53320"/>
                </a:lnTo>
                <a:lnTo>
                  <a:pt x="342116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90" name="Shape 190"/>
          <p:cNvSpPr/>
          <p:nvPr/>
        </p:nvSpPr>
        <p:spPr>
          <a:xfrm>
            <a:off x="-6025" y="1"/>
            <a:ext cx="4445394" cy="1085643"/>
          </a:xfrm>
          <a:custGeom>
            <a:pathLst>
              <a:path extrusionOk="0" h="58628" w="291932">
                <a:moveTo>
                  <a:pt x="0" y="18578"/>
                </a:moveTo>
                <a:lnTo>
                  <a:pt x="241" y="34019"/>
                </a:lnTo>
                <a:lnTo>
                  <a:pt x="221482" y="58628"/>
                </a:lnTo>
                <a:lnTo>
                  <a:pt x="291932" y="0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91" name="Shape 191"/>
          <p:cNvSpPr/>
          <p:nvPr/>
        </p:nvSpPr>
        <p:spPr>
          <a:xfrm>
            <a:off x="6375475" y="4745746"/>
            <a:ext cx="2548913" cy="400879"/>
          </a:xfrm>
          <a:custGeom>
            <a:pathLst>
              <a:path extrusionOk="0" h="19060" w="203628">
                <a:moveTo>
                  <a:pt x="0" y="19060"/>
                </a:moveTo>
                <a:lnTo>
                  <a:pt x="203628" y="19060"/>
                </a:lnTo>
                <a:lnTo>
                  <a:pt x="157305" y="0"/>
                </a:lnTo>
                <a:close/>
              </a:path>
            </a:pathLst>
          </a:custGeom>
          <a:solidFill>
            <a:srgbClr val="004C52"/>
          </a:solidFill>
          <a:ln>
            <a:noFill/>
          </a:ln>
        </p:spPr>
      </p:sp>
      <p:sp>
        <p:nvSpPr>
          <p:cNvPr id="192" name="Shape 192"/>
          <p:cNvSpPr/>
          <p:nvPr/>
        </p:nvSpPr>
        <p:spPr>
          <a:xfrm>
            <a:off x="7341180" y="4767304"/>
            <a:ext cx="1821095" cy="395810"/>
          </a:xfrm>
          <a:custGeom>
            <a:pathLst>
              <a:path extrusionOk="0" h="18819" w="145484">
                <a:moveTo>
                  <a:pt x="145484" y="0"/>
                </a:moveTo>
                <a:lnTo>
                  <a:pt x="145484" y="18819"/>
                </a:lnTo>
                <a:lnTo>
                  <a:pt x="0" y="18819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  <p:sp>
        <p:nvSpPr>
          <p:cNvPr id="193" name="Shape 193"/>
          <p:cNvSpPr/>
          <p:nvPr/>
        </p:nvSpPr>
        <p:spPr>
          <a:xfrm>
            <a:off x="8340717" y="4204075"/>
            <a:ext cx="818444" cy="959060"/>
          </a:xfrm>
          <a:custGeom>
            <a:pathLst>
              <a:path extrusionOk="0" h="45599" w="65384">
                <a:moveTo>
                  <a:pt x="65384" y="27022"/>
                </a:moveTo>
                <a:lnTo>
                  <a:pt x="65384" y="0"/>
                </a:lnTo>
                <a:lnTo>
                  <a:pt x="0" y="45599"/>
                </a:lnTo>
                <a:close/>
              </a:path>
            </a:pathLst>
          </a:custGeom>
          <a:solidFill>
            <a:srgbClr val="ABE33F">
              <a:alpha val="81150"/>
            </a:srgbClr>
          </a:solidFill>
          <a:ln>
            <a:noFill/>
          </a:ln>
        </p:spPr>
      </p:sp>
      <p:sp>
        <p:nvSpPr>
          <p:cNvPr id="194" name="Shape 194"/>
          <p:cNvSpPr/>
          <p:nvPr/>
        </p:nvSpPr>
        <p:spPr>
          <a:xfrm>
            <a:off x="1559025" y="-6025"/>
            <a:ext cx="4116775" cy="944875"/>
          </a:xfrm>
          <a:custGeom>
            <a:pathLst>
              <a:path extrusionOk="0" h="37795" w="164671">
                <a:moveTo>
                  <a:pt x="0" y="241"/>
                </a:moveTo>
                <a:lnTo>
                  <a:pt x="132407" y="37795"/>
                </a:lnTo>
                <a:lnTo>
                  <a:pt x="164671" y="0"/>
                </a:lnTo>
                <a:lnTo>
                  <a:pt x="160329" y="241"/>
                </a:lnTo>
                <a:close/>
              </a:path>
            </a:pathLst>
          </a:custGeom>
          <a:solidFill>
            <a:srgbClr val="00AE9D">
              <a:alpha val="8346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nections-05.png" id="30" name="Shape 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945" y="0"/>
            <a:ext cx="68490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>
            <p:ph idx="1" type="body"/>
          </p:nvPr>
        </p:nvSpPr>
        <p:spPr>
          <a:xfrm>
            <a:off x="1215300" y="1876050"/>
            <a:ext cx="67134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263238"/>
              </a:buClr>
              <a:buSzPct val="100000"/>
              <a:buChar char="●"/>
              <a:defRPr i="1" sz="3600"/>
            </a:lvl1pPr>
            <a:lvl2pPr lvl="1" rtl="0" algn="ctr">
              <a:spcBef>
                <a:spcPts val="0"/>
              </a:spcBef>
              <a:buClr>
                <a:srgbClr val="263238"/>
              </a:buClr>
              <a:buSzPct val="100000"/>
              <a:buChar char="○"/>
              <a:defRPr i="1" sz="3600"/>
            </a:lvl2pPr>
            <a:lvl3pPr lvl="2" rtl="0" algn="ctr">
              <a:spcBef>
                <a:spcPts val="0"/>
              </a:spcBef>
              <a:buClr>
                <a:srgbClr val="263238"/>
              </a:buClr>
              <a:buSzPct val="100000"/>
              <a:buChar char="■"/>
              <a:defRPr i="1" sz="3600"/>
            </a:lvl3pPr>
            <a:lvl4pPr lvl="3" rtl="0" algn="ctr">
              <a:spcBef>
                <a:spcPts val="0"/>
              </a:spcBef>
              <a:buClr>
                <a:srgbClr val="263238"/>
              </a:buClr>
              <a:buSzPct val="100000"/>
              <a:buChar char="●"/>
              <a:defRPr i="1" sz="3600"/>
            </a:lvl4pPr>
            <a:lvl5pPr lvl="4" rtl="0" algn="ctr">
              <a:spcBef>
                <a:spcPts val="0"/>
              </a:spcBef>
              <a:buClr>
                <a:srgbClr val="263238"/>
              </a:buClr>
              <a:buSzPct val="100000"/>
              <a:buChar char="○"/>
              <a:defRPr i="1" sz="3600"/>
            </a:lvl5pPr>
            <a:lvl6pPr lvl="5" rtl="0" algn="ctr">
              <a:spcBef>
                <a:spcPts val="0"/>
              </a:spcBef>
              <a:buClr>
                <a:srgbClr val="263238"/>
              </a:buClr>
              <a:buSzPct val="100000"/>
              <a:buChar char="■"/>
              <a:defRPr i="1" sz="3600"/>
            </a:lvl6pPr>
            <a:lvl7pPr lvl="6" rtl="0" algn="ctr">
              <a:spcBef>
                <a:spcPts val="0"/>
              </a:spcBef>
              <a:buClr>
                <a:srgbClr val="263238"/>
              </a:buClr>
              <a:buSzPct val="100000"/>
              <a:buChar char="●"/>
              <a:defRPr i="1" sz="3600"/>
            </a:lvl7pPr>
            <a:lvl8pPr lvl="7" rtl="0" algn="ctr">
              <a:spcBef>
                <a:spcPts val="0"/>
              </a:spcBef>
              <a:buClr>
                <a:srgbClr val="263238"/>
              </a:buClr>
              <a:buSzPct val="100000"/>
              <a:buChar char="○"/>
              <a:defRPr i="1" sz="3600"/>
            </a:lvl8pPr>
            <a:lvl9pPr lvl="8" algn="ctr">
              <a:spcBef>
                <a:spcPts val="0"/>
              </a:spcBef>
              <a:buClr>
                <a:srgbClr val="263238"/>
              </a:buClr>
              <a:buSzPct val="100000"/>
              <a:buChar char="■"/>
              <a:defRPr i="1" sz="3600"/>
            </a:lvl9pPr>
          </a:lstStyle>
          <a:p/>
        </p:txBody>
      </p:sp>
      <p:grpSp>
        <p:nvGrpSpPr>
          <p:cNvPr id="32" name="Shape 32"/>
          <p:cNvGrpSpPr/>
          <p:nvPr/>
        </p:nvGrpSpPr>
        <p:grpSpPr>
          <a:xfrm>
            <a:off x="3593400" y="805713"/>
            <a:ext cx="1957200" cy="819899"/>
            <a:chOff x="3593400" y="1760084"/>
            <a:chExt cx="1957200" cy="1093199"/>
          </a:xfrm>
        </p:grpSpPr>
        <p:sp>
          <p:nvSpPr>
            <p:cNvPr id="33" name="Shape 33"/>
            <p:cNvSpPr txBox="1"/>
            <p:nvPr/>
          </p:nvSpPr>
          <p:spPr>
            <a:xfrm>
              <a:off x="3593400" y="1872096"/>
              <a:ext cx="1957200" cy="871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algn="ctr">
                <a:spcBef>
                  <a:spcPts val="0"/>
                </a:spcBef>
                <a:buNone/>
              </a:pPr>
              <a:r>
                <a:rPr b="1" lang="en" sz="6000">
                  <a:solidFill>
                    <a:srgbClr val="0091EA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</a:p>
          </p:txBody>
        </p:sp>
        <p:sp>
          <p:nvSpPr>
            <p:cNvPr id="34" name="Shape 34"/>
            <p:cNvSpPr/>
            <p:nvPr/>
          </p:nvSpPr>
          <p:spPr>
            <a:xfrm>
              <a:off x="4025400" y="1760084"/>
              <a:ext cx="1093199" cy="1093199"/>
            </a:xfrm>
            <a:prstGeom prst="ellipse">
              <a:avLst/>
            </a:prstGeom>
            <a:noFill/>
            <a:ln cap="flat" cmpd="sng" w="9525">
              <a:solidFill>
                <a:srgbClr val="CFD8DC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>
              <a:off x="4190700" y="1925384"/>
              <a:ext cx="762600" cy="762600"/>
            </a:xfrm>
            <a:prstGeom prst="ellipse">
              <a:avLst/>
            </a:prstGeom>
            <a:noFill/>
            <a:ln cap="flat" cmpd="sng" w="19050">
              <a:solidFill>
                <a:srgbClr val="CFD8DC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6" name="Shape 36"/>
          <p:cNvCxnSpPr>
            <a:endCxn id="34" idx="1"/>
          </p:cNvCxnSpPr>
          <p:nvPr/>
        </p:nvCxnSpPr>
        <p:spPr>
          <a:xfrm>
            <a:off x="3742095" y="653985"/>
            <a:ext cx="443400" cy="2718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7" name="Shape 37"/>
          <p:cNvCxnSpPr/>
          <p:nvPr/>
        </p:nvCxnSpPr>
        <p:spPr>
          <a:xfrm rot="10800000">
            <a:off x="4114800" y="202413"/>
            <a:ext cx="457200" cy="6033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" name="Shape 38"/>
          <p:cNvCxnSpPr/>
          <p:nvPr/>
        </p:nvCxnSpPr>
        <p:spPr>
          <a:xfrm flipH="1" rot="10800000">
            <a:off x="4749075" y="564918"/>
            <a:ext cx="95100" cy="2616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39" name="Shape 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1100" y="152400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8431192" y="4599977"/>
            <a:ext cx="573919" cy="39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ctrTitle"/>
          </p:nvPr>
        </p:nvSpPr>
        <p:spPr>
          <a:xfrm>
            <a:off x="1700184" y="1020262"/>
            <a:ext cx="5807400" cy="1159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defRPr b="1" sz="6000">
                <a:solidFill>
                  <a:srgbClr val="0091EA"/>
                </a:solidFill>
              </a:defRPr>
            </a:lvl9pPr>
          </a:lstStyle>
          <a:p/>
        </p:txBody>
      </p:sp>
      <p:sp>
        <p:nvSpPr>
          <p:cNvPr id="199" name="Shape 199"/>
          <p:cNvSpPr/>
          <p:nvPr/>
        </p:nvSpPr>
        <p:spPr>
          <a:xfrm>
            <a:off x="6897625" y="4649962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7454375" y="4229100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8827727" y="3448165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8677050" y="4933406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2972225" y="475050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579634" y="2530108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311843" y="593638"/>
            <a:ext cx="126900" cy="951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626321" y="1004903"/>
            <a:ext cx="253800" cy="1902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8104500" y="3722325"/>
            <a:ext cx="190200" cy="1428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8803950" y="4240992"/>
            <a:ext cx="190200" cy="1428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196310" y="1493167"/>
            <a:ext cx="75899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1738050" y="203491"/>
            <a:ext cx="253800" cy="1902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771658" y="1878364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4271583" y="356119"/>
            <a:ext cx="75900" cy="570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7729213" y="4595578"/>
            <a:ext cx="253800" cy="190500"/>
          </a:xfrm>
          <a:prstGeom prst="ellipse">
            <a:avLst/>
          </a:prstGeom>
          <a:noFill/>
          <a:ln cap="flat" cmpd="sng" w="1905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144175" y="4198855"/>
            <a:ext cx="1181124" cy="808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ub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ctrTitle"/>
          </p:nvPr>
        </p:nvSpPr>
        <p:spPr>
          <a:xfrm>
            <a:off x="1546025" y="1526193"/>
            <a:ext cx="5832600" cy="1159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b="1" sz="4800"/>
            </a:lvl1pPr>
            <a:lvl2pPr lvl="1" rtl="0">
              <a:spcBef>
                <a:spcPts val="0"/>
              </a:spcBef>
              <a:buSzPct val="100000"/>
              <a:defRPr b="1" sz="4800"/>
            </a:lvl2pPr>
            <a:lvl3pPr lvl="2" rtl="0">
              <a:spcBef>
                <a:spcPts val="0"/>
              </a:spcBef>
              <a:buSzPct val="100000"/>
              <a:defRPr b="1" sz="4800"/>
            </a:lvl3pPr>
            <a:lvl4pPr lvl="3" rtl="0">
              <a:spcBef>
                <a:spcPts val="0"/>
              </a:spcBef>
              <a:buSzPct val="100000"/>
              <a:defRPr b="1" sz="4800"/>
            </a:lvl4pPr>
            <a:lvl5pPr lvl="4" rtl="0">
              <a:spcBef>
                <a:spcPts val="0"/>
              </a:spcBef>
              <a:buSzPct val="100000"/>
              <a:defRPr b="1" sz="4800"/>
            </a:lvl5pPr>
            <a:lvl6pPr lvl="5" rtl="0">
              <a:spcBef>
                <a:spcPts val="0"/>
              </a:spcBef>
              <a:buSzPct val="100000"/>
              <a:defRPr b="1" sz="4800"/>
            </a:lvl6pPr>
            <a:lvl7pPr lvl="6" rtl="0">
              <a:spcBef>
                <a:spcPts val="0"/>
              </a:spcBef>
              <a:buSzPct val="100000"/>
              <a:defRPr b="1" sz="4800"/>
            </a:lvl7pPr>
            <a:lvl8pPr lvl="7" rtl="0">
              <a:spcBef>
                <a:spcPts val="0"/>
              </a:spcBef>
              <a:buSzPct val="100000"/>
              <a:defRPr b="1" sz="4800"/>
            </a:lvl8pPr>
            <a:lvl9pPr lvl="8" rtl="0">
              <a:spcBef>
                <a:spcPts val="0"/>
              </a:spcBef>
              <a:buSzPct val="100000"/>
              <a:defRPr b="1" sz="4800"/>
            </a:lvl9pPr>
          </a:lstStyle>
          <a:p/>
        </p:txBody>
      </p:sp>
      <p:sp>
        <p:nvSpPr>
          <p:cNvPr id="217" name="Shape 217"/>
          <p:cNvSpPr txBox="1"/>
          <p:nvPr>
            <p:ph idx="1" type="subTitle"/>
          </p:nvPr>
        </p:nvSpPr>
        <p:spPr>
          <a:xfrm>
            <a:off x="1546025" y="2782911"/>
            <a:ext cx="5832600" cy="784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607D8B"/>
              </a:buClr>
              <a:buNone/>
              <a:defRPr>
                <a:solidFill>
                  <a:srgbClr val="607D8B"/>
                </a:solidFill>
              </a:defRPr>
            </a:lvl1pPr>
            <a:lvl2pPr lvl="1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2pPr>
            <a:lvl3pPr lvl="2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3pPr>
            <a:lvl4pPr lvl="3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4pPr>
            <a:lvl5pPr lvl="4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5pPr>
            <a:lvl6pPr lvl="5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6pPr>
            <a:lvl7pPr lvl="6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7pPr>
            <a:lvl8pPr lvl="7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8pPr>
            <a:lvl9pPr lvl="8" rtl="0">
              <a:spcBef>
                <a:spcPts val="0"/>
              </a:spcBef>
              <a:buClr>
                <a:srgbClr val="607D8B"/>
              </a:buClr>
              <a:buSzPct val="100000"/>
              <a:buNone/>
              <a:defRPr sz="3000">
                <a:solidFill>
                  <a:srgbClr val="607D8B"/>
                </a:solidFill>
              </a:defRPr>
            </a:lvl9pPr>
          </a:lstStyle>
          <a:p/>
        </p:txBody>
      </p:sp>
      <p:pic>
        <p:nvPicPr>
          <p:cNvPr id="218" name="Shape 218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144175" y="4198855"/>
            <a:ext cx="1181124" cy="808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nections-05.png" id="220" name="Shape 2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5945" y="0"/>
            <a:ext cx="68490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>
            <p:ph idx="1" type="body"/>
          </p:nvPr>
        </p:nvSpPr>
        <p:spPr>
          <a:xfrm>
            <a:off x="1215300" y="1876050"/>
            <a:ext cx="67134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Clr>
                <a:srgbClr val="263238"/>
              </a:buClr>
              <a:buSzPct val="100000"/>
              <a:buChar char="●"/>
              <a:defRPr i="1" sz="3600"/>
            </a:lvl1pPr>
            <a:lvl2pPr lvl="1" rtl="0" algn="ctr">
              <a:spcBef>
                <a:spcPts val="0"/>
              </a:spcBef>
              <a:buClr>
                <a:srgbClr val="263238"/>
              </a:buClr>
              <a:buSzPct val="100000"/>
              <a:buChar char="○"/>
              <a:defRPr i="1" sz="3600"/>
            </a:lvl2pPr>
            <a:lvl3pPr lvl="2" rtl="0" algn="ctr">
              <a:spcBef>
                <a:spcPts val="0"/>
              </a:spcBef>
              <a:buClr>
                <a:srgbClr val="263238"/>
              </a:buClr>
              <a:buSzPct val="100000"/>
              <a:buChar char="■"/>
              <a:defRPr i="1" sz="3600"/>
            </a:lvl3pPr>
            <a:lvl4pPr lvl="3" rtl="0" algn="ctr">
              <a:spcBef>
                <a:spcPts val="0"/>
              </a:spcBef>
              <a:buClr>
                <a:srgbClr val="263238"/>
              </a:buClr>
              <a:buSzPct val="100000"/>
              <a:buChar char="●"/>
              <a:defRPr i="1" sz="3600"/>
            </a:lvl4pPr>
            <a:lvl5pPr lvl="4" rtl="0" algn="ctr">
              <a:spcBef>
                <a:spcPts val="0"/>
              </a:spcBef>
              <a:buClr>
                <a:srgbClr val="263238"/>
              </a:buClr>
              <a:buSzPct val="100000"/>
              <a:buChar char="○"/>
              <a:defRPr i="1" sz="3600"/>
            </a:lvl5pPr>
            <a:lvl6pPr lvl="5" rtl="0" algn="ctr">
              <a:spcBef>
                <a:spcPts val="0"/>
              </a:spcBef>
              <a:buClr>
                <a:srgbClr val="263238"/>
              </a:buClr>
              <a:buSzPct val="100000"/>
              <a:buChar char="■"/>
              <a:defRPr i="1" sz="3600"/>
            </a:lvl6pPr>
            <a:lvl7pPr lvl="6" rtl="0" algn="ctr">
              <a:spcBef>
                <a:spcPts val="0"/>
              </a:spcBef>
              <a:buClr>
                <a:srgbClr val="263238"/>
              </a:buClr>
              <a:buSzPct val="100000"/>
              <a:buChar char="●"/>
              <a:defRPr i="1" sz="3600"/>
            </a:lvl7pPr>
            <a:lvl8pPr lvl="7" rtl="0" algn="ctr">
              <a:spcBef>
                <a:spcPts val="0"/>
              </a:spcBef>
              <a:buClr>
                <a:srgbClr val="263238"/>
              </a:buClr>
              <a:buSzPct val="100000"/>
              <a:buChar char="○"/>
              <a:defRPr i="1" sz="3600"/>
            </a:lvl8pPr>
            <a:lvl9pPr lvl="8" rtl="0" algn="ctr">
              <a:spcBef>
                <a:spcPts val="0"/>
              </a:spcBef>
              <a:buClr>
                <a:srgbClr val="263238"/>
              </a:buClr>
              <a:buSzPct val="100000"/>
              <a:buChar char="■"/>
              <a:defRPr i="1" sz="3600"/>
            </a:lvl9pPr>
          </a:lstStyle>
          <a:p/>
        </p:txBody>
      </p:sp>
      <p:grpSp>
        <p:nvGrpSpPr>
          <p:cNvPr id="222" name="Shape 222"/>
          <p:cNvGrpSpPr/>
          <p:nvPr/>
        </p:nvGrpSpPr>
        <p:grpSpPr>
          <a:xfrm>
            <a:off x="3593400" y="805713"/>
            <a:ext cx="1957200" cy="819900"/>
            <a:chOff x="3593400" y="1760084"/>
            <a:chExt cx="1957200" cy="1093200"/>
          </a:xfrm>
        </p:grpSpPr>
        <p:sp>
          <p:nvSpPr>
            <p:cNvPr id="223" name="Shape 223"/>
            <p:cNvSpPr txBox="1"/>
            <p:nvPr/>
          </p:nvSpPr>
          <p:spPr>
            <a:xfrm>
              <a:off x="3593400" y="1872096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wrap="square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6000">
                  <a:solidFill>
                    <a:srgbClr val="0091EA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4025400" y="1760084"/>
              <a:ext cx="1093200" cy="1093200"/>
            </a:xfrm>
            <a:prstGeom prst="ellipse">
              <a:avLst/>
            </a:prstGeom>
            <a:noFill/>
            <a:ln cap="flat" cmpd="sng" w="9525">
              <a:solidFill>
                <a:srgbClr val="CFD8DC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>
              <a:off x="4190700" y="1925384"/>
              <a:ext cx="762600" cy="762600"/>
            </a:xfrm>
            <a:prstGeom prst="ellipse">
              <a:avLst/>
            </a:prstGeom>
            <a:noFill/>
            <a:ln cap="flat" cmpd="sng" w="19050">
              <a:solidFill>
                <a:srgbClr val="CFD8DC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26" name="Shape 226"/>
          <p:cNvCxnSpPr>
            <a:endCxn id="224" idx="1"/>
          </p:cNvCxnSpPr>
          <p:nvPr/>
        </p:nvCxnSpPr>
        <p:spPr>
          <a:xfrm>
            <a:off x="3742095" y="653985"/>
            <a:ext cx="443400" cy="2718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7" name="Shape 227"/>
          <p:cNvCxnSpPr/>
          <p:nvPr/>
        </p:nvCxnSpPr>
        <p:spPr>
          <a:xfrm rot="10800000">
            <a:off x="4114800" y="202413"/>
            <a:ext cx="457200" cy="6033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28" name="Shape 228"/>
          <p:cNvCxnSpPr/>
          <p:nvPr/>
        </p:nvCxnSpPr>
        <p:spPr>
          <a:xfrm flipH="1" rot="10800000">
            <a:off x="4749075" y="564918"/>
            <a:ext cx="95100" cy="2616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1100" y="152400"/>
            <a:ext cx="8572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>
            <a:off x="8431192" y="4599977"/>
            <a:ext cx="573919" cy="39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+ 1 column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Char char="●"/>
              <a:defRPr/>
            </a:lvl1pPr>
            <a:lvl2pPr lvl="1" rtl="0">
              <a:spcBef>
                <a:spcPts val="0"/>
              </a:spcBef>
              <a:buChar char="○"/>
              <a:defRPr/>
            </a:lvl2pPr>
            <a:lvl3pPr lvl="2" rtl="0">
              <a:spcBef>
                <a:spcPts val="0"/>
              </a:spcBef>
              <a:buChar char="■"/>
              <a:defRPr/>
            </a:lvl3pPr>
            <a:lvl4pPr lvl="3" rtl="0">
              <a:spcBef>
                <a:spcPts val="0"/>
              </a:spcBef>
              <a:buChar char="●"/>
              <a:defRPr/>
            </a:lvl4pPr>
            <a:lvl5pPr lvl="4" rtl="0">
              <a:spcBef>
                <a:spcPts val="0"/>
              </a:spcBef>
              <a:buChar char="○"/>
              <a:defRPr/>
            </a:lvl5pPr>
            <a:lvl6pPr lvl="5" rtl="0">
              <a:spcBef>
                <a:spcPts val="0"/>
              </a:spcBef>
              <a:buChar char="■"/>
              <a:defRPr/>
            </a:lvl6pPr>
            <a:lvl7pPr lvl="6" rtl="0">
              <a:spcBef>
                <a:spcPts val="0"/>
              </a:spcBef>
              <a:buChar char="●"/>
              <a:defRPr/>
            </a:lvl7pPr>
            <a:lvl8pPr lvl="7" rtl="0">
              <a:spcBef>
                <a:spcPts val="0"/>
              </a:spcBef>
              <a:buChar char="○"/>
              <a:defRPr/>
            </a:lvl8pPr>
            <a:lvl9pPr lvl="8" rtl="0">
              <a:spcBef>
                <a:spcPts val="0"/>
              </a:spcBef>
              <a:buChar char="■"/>
              <a:defRPr/>
            </a:lvl9pPr>
          </a:lstStyle>
          <a:p/>
        </p:txBody>
      </p:sp>
      <p:pic>
        <p:nvPicPr>
          <p:cNvPr id="234" name="Shape 23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8431192" y="4599977"/>
            <a:ext cx="573919" cy="39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+ 2 columns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buChar char="●"/>
              <a:defRPr sz="2600"/>
            </a:lvl1pPr>
            <a:lvl2pPr lvl="1" rtl="0">
              <a:spcBef>
                <a:spcPts val="0"/>
              </a:spcBef>
              <a:buSzPct val="100000"/>
              <a:buChar char="○"/>
              <a:defRPr sz="2600"/>
            </a:lvl2pPr>
            <a:lvl3pPr lvl="2" rtl="0">
              <a:spcBef>
                <a:spcPts val="0"/>
              </a:spcBef>
              <a:buSzPct val="100000"/>
              <a:buChar char="■"/>
              <a:defRPr sz="2600"/>
            </a:lvl3pPr>
            <a:lvl4pPr lvl="3" rtl="0">
              <a:spcBef>
                <a:spcPts val="0"/>
              </a:spcBef>
              <a:buSzPct val="100000"/>
              <a:buChar char="●"/>
              <a:defRPr sz="2600"/>
            </a:lvl4pPr>
            <a:lvl5pPr lvl="4" rtl="0">
              <a:spcBef>
                <a:spcPts val="0"/>
              </a:spcBef>
              <a:buSzPct val="100000"/>
              <a:buChar char="○"/>
              <a:defRPr sz="2600"/>
            </a:lvl5pPr>
            <a:lvl6pPr lvl="5" rtl="0">
              <a:spcBef>
                <a:spcPts val="0"/>
              </a:spcBef>
              <a:buSzPct val="100000"/>
              <a:buChar char="■"/>
              <a:defRPr sz="2600"/>
            </a:lvl6pPr>
            <a:lvl7pPr lvl="6" rtl="0">
              <a:spcBef>
                <a:spcPts val="0"/>
              </a:spcBef>
              <a:buSzPct val="100000"/>
              <a:buChar char="●"/>
              <a:defRPr sz="2600"/>
            </a:lvl7pPr>
            <a:lvl8pPr lvl="7" rtl="0">
              <a:spcBef>
                <a:spcPts val="0"/>
              </a:spcBef>
              <a:buSzPct val="100000"/>
              <a:buChar char="○"/>
              <a:defRPr sz="2600"/>
            </a:lvl8pPr>
            <a:lvl9pPr lvl="8" rtl="0">
              <a:spcBef>
                <a:spcPts val="0"/>
              </a:spcBef>
              <a:buSzPct val="100000"/>
              <a:buChar char="■"/>
              <a:defRPr sz="2600"/>
            </a:lvl9pPr>
          </a:lstStyle>
          <a:p/>
        </p:txBody>
      </p:sp>
      <p:sp>
        <p:nvSpPr>
          <p:cNvPr id="238" name="Shape 238"/>
          <p:cNvSpPr txBox="1"/>
          <p:nvPr>
            <p:ph idx="2" type="body"/>
          </p:nvPr>
        </p:nvSpPr>
        <p:spPr>
          <a:xfrm>
            <a:off x="4682658" y="1200150"/>
            <a:ext cx="36753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buChar char="●"/>
              <a:defRPr sz="2600"/>
            </a:lvl1pPr>
            <a:lvl2pPr lvl="1" rtl="0">
              <a:spcBef>
                <a:spcPts val="0"/>
              </a:spcBef>
              <a:buSzPct val="100000"/>
              <a:buChar char="○"/>
              <a:defRPr sz="2600"/>
            </a:lvl2pPr>
            <a:lvl3pPr lvl="2" rtl="0">
              <a:spcBef>
                <a:spcPts val="0"/>
              </a:spcBef>
              <a:buSzPct val="100000"/>
              <a:buChar char="■"/>
              <a:defRPr sz="2600"/>
            </a:lvl3pPr>
            <a:lvl4pPr lvl="3" rtl="0">
              <a:spcBef>
                <a:spcPts val="0"/>
              </a:spcBef>
              <a:buSzPct val="100000"/>
              <a:buChar char="●"/>
              <a:defRPr sz="2600"/>
            </a:lvl4pPr>
            <a:lvl5pPr lvl="4" rtl="0">
              <a:spcBef>
                <a:spcPts val="0"/>
              </a:spcBef>
              <a:buSzPct val="100000"/>
              <a:buChar char="○"/>
              <a:defRPr sz="2600"/>
            </a:lvl5pPr>
            <a:lvl6pPr lvl="5" rtl="0">
              <a:spcBef>
                <a:spcPts val="0"/>
              </a:spcBef>
              <a:buSzPct val="100000"/>
              <a:buChar char="■"/>
              <a:defRPr sz="2600"/>
            </a:lvl6pPr>
            <a:lvl7pPr lvl="6" rtl="0">
              <a:spcBef>
                <a:spcPts val="0"/>
              </a:spcBef>
              <a:buSzPct val="100000"/>
              <a:buChar char="●"/>
              <a:defRPr sz="2600"/>
            </a:lvl7pPr>
            <a:lvl8pPr lvl="7" rtl="0">
              <a:spcBef>
                <a:spcPts val="0"/>
              </a:spcBef>
              <a:buSzPct val="100000"/>
              <a:buChar char="○"/>
              <a:defRPr sz="2600"/>
            </a:lvl8pPr>
            <a:lvl9pPr lvl="8" rtl="0">
              <a:spcBef>
                <a:spcPts val="0"/>
              </a:spcBef>
              <a:buSzPct val="100000"/>
              <a:buChar char="■"/>
              <a:defRPr sz="2600"/>
            </a:lvl9pPr>
          </a:lstStyle>
          <a:p/>
        </p:txBody>
      </p:sp>
      <p:pic>
        <p:nvPicPr>
          <p:cNvPr id="239" name="Shape 239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8431192" y="4599977"/>
            <a:ext cx="573919" cy="39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3 columns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786150" y="1200150"/>
            <a:ext cx="24198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buChar char="●"/>
              <a:defRPr sz="2000"/>
            </a:lvl1pPr>
            <a:lvl2pPr lvl="1" rtl="0">
              <a:spcBef>
                <a:spcPts val="0"/>
              </a:spcBef>
              <a:buSzPct val="100000"/>
              <a:buChar char="○"/>
              <a:defRPr sz="2000"/>
            </a:lvl2pPr>
            <a:lvl3pPr lvl="2" rtl="0">
              <a:spcBef>
                <a:spcPts val="0"/>
              </a:spcBef>
              <a:buSzPct val="100000"/>
              <a:buChar char="■"/>
              <a:defRPr sz="2000"/>
            </a:lvl3pPr>
            <a:lvl4pPr lvl="3" rtl="0">
              <a:spcBef>
                <a:spcPts val="0"/>
              </a:spcBef>
              <a:buSzPct val="100000"/>
              <a:buChar char="●"/>
              <a:defRPr sz="2000"/>
            </a:lvl4pPr>
            <a:lvl5pPr lvl="4" rtl="0">
              <a:spcBef>
                <a:spcPts val="0"/>
              </a:spcBef>
              <a:buSzPct val="100000"/>
              <a:buChar char="○"/>
              <a:defRPr sz="2000"/>
            </a:lvl5pPr>
            <a:lvl6pPr lvl="5" rtl="0">
              <a:spcBef>
                <a:spcPts val="0"/>
              </a:spcBef>
              <a:buSzPct val="100000"/>
              <a:buChar char="■"/>
              <a:defRPr sz="2000"/>
            </a:lvl6pPr>
            <a:lvl7pPr lvl="6" rtl="0">
              <a:spcBef>
                <a:spcPts val="0"/>
              </a:spcBef>
              <a:buSzPct val="100000"/>
              <a:buChar char="●"/>
              <a:defRPr sz="2000"/>
            </a:lvl7pPr>
            <a:lvl8pPr lvl="7" rtl="0">
              <a:spcBef>
                <a:spcPts val="0"/>
              </a:spcBef>
              <a:buSzPct val="100000"/>
              <a:buChar char="○"/>
              <a:defRPr sz="2000"/>
            </a:lvl8pPr>
            <a:lvl9pPr lvl="8" rtl="0">
              <a:spcBef>
                <a:spcPts val="0"/>
              </a:spcBef>
              <a:buSzPct val="100000"/>
              <a:buChar char="■"/>
              <a:defRPr sz="2000"/>
            </a:lvl9pPr>
          </a:lstStyle>
          <a:p/>
        </p:txBody>
      </p:sp>
      <p:sp>
        <p:nvSpPr>
          <p:cNvPr id="243" name="Shape 243"/>
          <p:cNvSpPr txBox="1"/>
          <p:nvPr>
            <p:ph idx="2" type="body"/>
          </p:nvPr>
        </p:nvSpPr>
        <p:spPr>
          <a:xfrm>
            <a:off x="3329991" y="1200150"/>
            <a:ext cx="24198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buChar char="●"/>
              <a:defRPr sz="2000"/>
            </a:lvl1pPr>
            <a:lvl2pPr lvl="1" rtl="0">
              <a:spcBef>
                <a:spcPts val="0"/>
              </a:spcBef>
              <a:buSzPct val="100000"/>
              <a:buChar char="○"/>
              <a:defRPr sz="2000"/>
            </a:lvl2pPr>
            <a:lvl3pPr lvl="2" rtl="0">
              <a:spcBef>
                <a:spcPts val="0"/>
              </a:spcBef>
              <a:buSzPct val="100000"/>
              <a:buChar char="■"/>
              <a:defRPr sz="2000"/>
            </a:lvl3pPr>
            <a:lvl4pPr lvl="3" rtl="0">
              <a:spcBef>
                <a:spcPts val="0"/>
              </a:spcBef>
              <a:buSzPct val="100000"/>
              <a:buChar char="●"/>
              <a:defRPr sz="2000"/>
            </a:lvl4pPr>
            <a:lvl5pPr lvl="4" rtl="0">
              <a:spcBef>
                <a:spcPts val="0"/>
              </a:spcBef>
              <a:buSzPct val="100000"/>
              <a:buChar char="○"/>
              <a:defRPr sz="2000"/>
            </a:lvl5pPr>
            <a:lvl6pPr lvl="5" rtl="0">
              <a:spcBef>
                <a:spcPts val="0"/>
              </a:spcBef>
              <a:buSzPct val="100000"/>
              <a:buChar char="■"/>
              <a:defRPr sz="2000"/>
            </a:lvl6pPr>
            <a:lvl7pPr lvl="6" rtl="0">
              <a:spcBef>
                <a:spcPts val="0"/>
              </a:spcBef>
              <a:buSzPct val="100000"/>
              <a:buChar char="●"/>
              <a:defRPr sz="2000"/>
            </a:lvl7pPr>
            <a:lvl8pPr lvl="7" rtl="0">
              <a:spcBef>
                <a:spcPts val="0"/>
              </a:spcBef>
              <a:buSzPct val="100000"/>
              <a:buChar char="○"/>
              <a:defRPr sz="2000"/>
            </a:lvl8pPr>
            <a:lvl9pPr lvl="8" rtl="0">
              <a:spcBef>
                <a:spcPts val="0"/>
              </a:spcBef>
              <a:buSzPct val="100000"/>
              <a:buChar char="■"/>
              <a:defRPr sz="2000"/>
            </a:lvl9pPr>
          </a:lstStyle>
          <a:p/>
        </p:txBody>
      </p:sp>
      <p:sp>
        <p:nvSpPr>
          <p:cNvPr id="244" name="Shape 244"/>
          <p:cNvSpPr txBox="1"/>
          <p:nvPr>
            <p:ph idx="3" type="body"/>
          </p:nvPr>
        </p:nvSpPr>
        <p:spPr>
          <a:xfrm>
            <a:off x="5873833" y="1200150"/>
            <a:ext cx="24198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buChar char="●"/>
              <a:defRPr sz="2000"/>
            </a:lvl1pPr>
            <a:lvl2pPr lvl="1" rtl="0">
              <a:spcBef>
                <a:spcPts val="0"/>
              </a:spcBef>
              <a:buSzPct val="100000"/>
              <a:buChar char="○"/>
              <a:defRPr sz="2000"/>
            </a:lvl2pPr>
            <a:lvl3pPr lvl="2" rtl="0">
              <a:spcBef>
                <a:spcPts val="0"/>
              </a:spcBef>
              <a:buSzPct val="100000"/>
              <a:buChar char="■"/>
              <a:defRPr sz="2000"/>
            </a:lvl3pPr>
            <a:lvl4pPr lvl="3" rtl="0">
              <a:spcBef>
                <a:spcPts val="0"/>
              </a:spcBef>
              <a:buSzPct val="100000"/>
              <a:buChar char="●"/>
              <a:defRPr sz="2000"/>
            </a:lvl4pPr>
            <a:lvl5pPr lvl="4" rtl="0">
              <a:spcBef>
                <a:spcPts val="0"/>
              </a:spcBef>
              <a:buSzPct val="100000"/>
              <a:buChar char="○"/>
              <a:defRPr sz="2000"/>
            </a:lvl5pPr>
            <a:lvl6pPr lvl="5" rtl="0">
              <a:spcBef>
                <a:spcPts val="0"/>
              </a:spcBef>
              <a:buSzPct val="100000"/>
              <a:buChar char="■"/>
              <a:defRPr sz="2000"/>
            </a:lvl6pPr>
            <a:lvl7pPr lvl="6" rtl="0">
              <a:spcBef>
                <a:spcPts val="0"/>
              </a:spcBef>
              <a:buSzPct val="100000"/>
              <a:buChar char="●"/>
              <a:defRPr sz="2000"/>
            </a:lvl7pPr>
            <a:lvl8pPr lvl="7" rtl="0">
              <a:spcBef>
                <a:spcPts val="0"/>
              </a:spcBef>
              <a:buSzPct val="100000"/>
              <a:buChar char="○"/>
              <a:defRPr sz="2000"/>
            </a:lvl8pPr>
            <a:lvl9pPr lvl="8" rtl="0">
              <a:spcBef>
                <a:spcPts val="0"/>
              </a:spcBef>
              <a:buSzPct val="100000"/>
              <a:buChar char="■"/>
              <a:defRPr sz="2000"/>
            </a:lvl9pPr>
          </a:lstStyle>
          <a:p/>
        </p:txBody>
      </p:sp>
      <p:pic>
        <p:nvPicPr>
          <p:cNvPr id="245" name="Shape 245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8431192" y="4599977"/>
            <a:ext cx="573919" cy="39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>
            <p:ph idx="1" type="body"/>
          </p:nvPr>
        </p:nvSpPr>
        <p:spPr>
          <a:xfrm>
            <a:off x="457200" y="4055342"/>
            <a:ext cx="82296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 algn="ctr">
              <a:spcBef>
                <a:spcPts val="360"/>
              </a:spcBef>
              <a:buSzPct val="100000"/>
              <a:buChar char="●"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8431192" y="4599977"/>
            <a:ext cx="573919" cy="39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complete patter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/>
        </p:nvSpPr>
        <p:spPr>
          <a:xfrm>
            <a:off x="-26550" y="-14850"/>
            <a:ext cx="9197100" cy="51732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+ 1 colum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/>
        </p:txBody>
      </p:sp>
      <p:pic>
        <p:nvPicPr>
          <p:cNvPr id="44" name="Shape 44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8431192" y="4599977"/>
            <a:ext cx="573919" cy="39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+ 2 column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2600"/>
            </a:lvl1pPr>
            <a:lvl2pPr lvl="1">
              <a:spcBef>
                <a:spcPts val="0"/>
              </a:spcBef>
              <a:buSzPct val="100000"/>
              <a:buChar char="○"/>
              <a:defRPr sz="2600"/>
            </a:lvl2pPr>
            <a:lvl3pPr lvl="2">
              <a:spcBef>
                <a:spcPts val="0"/>
              </a:spcBef>
              <a:buSzPct val="100000"/>
              <a:buChar char="■"/>
              <a:defRPr sz="2600"/>
            </a:lvl3pPr>
            <a:lvl4pPr lvl="3">
              <a:spcBef>
                <a:spcPts val="0"/>
              </a:spcBef>
              <a:buSzPct val="100000"/>
              <a:buChar char="●"/>
              <a:defRPr sz="2600"/>
            </a:lvl4pPr>
            <a:lvl5pPr lvl="4">
              <a:spcBef>
                <a:spcPts val="0"/>
              </a:spcBef>
              <a:buSzPct val="100000"/>
              <a:buChar char="○"/>
              <a:defRPr sz="2600"/>
            </a:lvl5pPr>
            <a:lvl6pPr lvl="5">
              <a:spcBef>
                <a:spcPts val="0"/>
              </a:spcBef>
              <a:buSzPct val="100000"/>
              <a:buChar char="■"/>
              <a:defRPr sz="2600"/>
            </a:lvl6pPr>
            <a:lvl7pPr lvl="6">
              <a:spcBef>
                <a:spcPts val="0"/>
              </a:spcBef>
              <a:buSzPct val="100000"/>
              <a:buChar char="●"/>
              <a:defRPr sz="2600"/>
            </a:lvl7pPr>
            <a:lvl8pPr lvl="7">
              <a:spcBef>
                <a:spcPts val="0"/>
              </a:spcBef>
              <a:buSzPct val="100000"/>
              <a:buChar char="○"/>
              <a:defRPr sz="2600"/>
            </a:lvl8pPr>
            <a:lvl9pPr lvl="8">
              <a:spcBef>
                <a:spcPts val="0"/>
              </a:spcBef>
              <a:buSzPct val="100000"/>
              <a:buChar char="■"/>
              <a:defRPr sz="2600"/>
            </a:lvl9pPr>
          </a:lstStyle>
          <a:p/>
        </p:txBody>
      </p:sp>
      <p:sp>
        <p:nvSpPr>
          <p:cNvPr id="48" name="Shape 48"/>
          <p:cNvSpPr txBox="1"/>
          <p:nvPr>
            <p:ph idx="2" type="body"/>
          </p:nvPr>
        </p:nvSpPr>
        <p:spPr>
          <a:xfrm>
            <a:off x="4682658" y="1200150"/>
            <a:ext cx="36753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2600"/>
            </a:lvl1pPr>
            <a:lvl2pPr lvl="1">
              <a:spcBef>
                <a:spcPts val="0"/>
              </a:spcBef>
              <a:buSzPct val="100000"/>
              <a:buChar char="○"/>
              <a:defRPr sz="2600"/>
            </a:lvl2pPr>
            <a:lvl3pPr lvl="2">
              <a:spcBef>
                <a:spcPts val="0"/>
              </a:spcBef>
              <a:buSzPct val="100000"/>
              <a:buChar char="■"/>
              <a:defRPr sz="2600"/>
            </a:lvl3pPr>
            <a:lvl4pPr lvl="3">
              <a:spcBef>
                <a:spcPts val="0"/>
              </a:spcBef>
              <a:buSzPct val="100000"/>
              <a:buChar char="●"/>
              <a:defRPr sz="2600"/>
            </a:lvl4pPr>
            <a:lvl5pPr lvl="4">
              <a:spcBef>
                <a:spcPts val="0"/>
              </a:spcBef>
              <a:buSzPct val="100000"/>
              <a:buChar char="○"/>
              <a:defRPr sz="2600"/>
            </a:lvl5pPr>
            <a:lvl6pPr lvl="5">
              <a:spcBef>
                <a:spcPts val="0"/>
              </a:spcBef>
              <a:buSzPct val="100000"/>
              <a:buChar char="■"/>
              <a:defRPr sz="2600"/>
            </a:lvl6pPr>
            <a:lvl7pPr lvl="6">
              <a:spcBef>
                <a:spcPts val="0"/>
              </a:spcBef>
              <a:buSzPct val="100000"/>
              <a:buChar char="●"/>
              <a:defRPr sz="2600"/>
            </a:lvl7pPr>
            <a:lvl8pPr lvl="7">
              <a:spcBef>
                <a:spcPts val="0"/>
              </a:spcBef>
              <a:buSzPct val="100000"/>
              <a:buChar char="○"/>
              <a:defRPr sz="2600"/>
            </a:lvl8pPr>
            <a:lvl9pPr lvl="8">
              <a:spcBef>
                <a:spcPts val="0"/>
              </a:spcBef>
              <a:buSzPct val="100000"/>
              <a:buChar char="■"/>
              <a:defRPr sz="2600"/>
            </a:lvl9pPr>
          </a:lstStyle>
          <a:p/>
        </p:txBody>
      </p:sp>
      <p:pic>
        <p:nvPicPr>
          <p:cNvPr id="49" name="Shape 49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8431192" y="4599977"/>
            <a:ext cx="573919" cy="39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3 column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786150" y="1200150"/>
            <a:ext cx="24198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buChar char="●"/>
              <a:defRPr sz="2000"/>
            </a:lvl1pPr>
            <a:lvl2pPr lvl="1" rtl="0">
              <a:spcBef>
                <a:spcPts val="0"/>
              </a:spcBef>
              <a:buSzPct val="100000"/>
              <a:buChar char="○"/>
              <a:defRPr sz="2000"/>
            </a:lvl2pPr>
            <a:lvl3pPr lvl="2" rtl="0">
              <a:spcBef>
                <a:spcPts val="0"/>
              </a:spcBef>
              <a:buSzPct val="100000"/>
              <a:buChar char="■"/>
              <a:defRPr sz="2000"/>
            </a:lvl3pPr>
            <a:lvl4pPr lvl="3" rtl="0">
              <a:spcBef>
                <a:spcPts val="0"/>
              </a:spcBef>
              <a:buSzPct val="100000"/>
              <a:buChar char="●"/>
              <a:defRPr sz="2000"/>
            </a:lvl4pPr>
            <a:lvl5pPr lvl="4" rtl="0">
              <a:spcBef>
                <a:spcPts val="0"/>
              </a:spcBef>
              <a:buSzPct val="100000"/>
              <a:buChar char="○"/>
              <a:defRPr sz="2000"/>
            </a:lvl5pPr>
            <a:lvl6pPr lvl="5" rtl="0">
              <a:spcBef>
                <a:spcPts val="0"/>
              </a:spcBef>
              <a:buSzPct val="100000"/>
              <a:buChar char="■"/>
              <a:defRPr sz="2000"/>
            </a:lvl6pPr>
            <a:lvl7pPr lvl="6" rtl="0">
              <a:spcBef>
                <a:spcPts val="0"/>
              </a:spcBef>
              <a:buSzPct val="100000"/>
              <a:buChar char="●"/>
              <a:defRPr sz="2000"/>
            </a:lvl7pPr>
            <a:lvl8pPr lvl="7" rtl="0">
              <a:spcBef>
                <a:spcPts val="0"/>
              </a:spcBef>
              <a:buSzPct val="100000"/>
              <a:buChar char="○"/>
              <a:defRPr sz="2000"/>
            </a:lvl8pPr>
            <a:lvl9pPr lvl="8" rtl="0">
              <a:spcBef>
                <a:spcPts val="0"/>
              </a:spcBef>
              <a:buSzPct val="100000"/>
              <a:buChar char="■"/>
              <a:defRPr sz="2000"/>
            </a:lvl9pPr>
          </a:lstStyle>
          <a:p/>
        </p:txBody>
      </p:sp>
      <p:sp>
        <p:nvSpPr>
          <p:cNvPr id="53" name="Shape 53"/>
          <p:cNvSpPr txBox="1"/>
          <p:nvPr>
            <p:ph idx="2" type="body"/>
          </p:nvPr>
        </p:nvSpPr>
        <p:spPr>
          <a:xfrm>
            <a:off x="3329991" y="1200150"/>
            <a:ext cx="24198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buChar char="●"/>
              <a:defRPr sz="2000"/>
            </a:lvl1pPr>
            <a:lvl2pPr lvl="1" rtl="0">
              <a:spcBef>
                <a:spcPts val="0"/>
              </a:spcBef>
              <a:buSzPct val="100000"/>
              <a:buChar char="○"/>
              <a:defRPr sz="2000"/>
            </a:lvl2pPr>
            <a:lvl3pPr lvl="2" rtl="0">
              <a:spcBef>
                <a:spcPts val="0"/>
              </a:spcBef>
              <a:buSzPct val="100000"/>
              <a:buChar char="■"/>
              <a:defRPr sz="2000"/>
            </a:lvl3pPr>
            <a:lvl4pPr lvl="3" rtl="0">
              <a:spcBef>
                <a:spcPts val="0"/>
              </a:spcBef>
              <a:buSzPct val="100000"/>
              <a:buChar char="●"/>
              <a:defRPr sz="2000"/>
            </a:lvl4pPr>
            <a:lvl5pPr lvl="4" rtl="0">
              <a:spcBef>
                <a:spcPts val="0"/>
              </a:spcBef>
              <a:buSzPct val="100000"/>
              <a:buChar char="○"/>
              <a:defRPr sz="2000"/>
            </a:lvl5pPr>
            <a:lvl6pPr lvl="5" rtl="0">
              <a:spcBef>
                <a:spcPts val="0"/>
              </a:spcBef>
              <a:buSzPct val="100000"/>
              <a:buChar char="■"/>
              <a:defRPr sz="2000"/>
            </a:lvl6pPr>
            <a:lvl7pPr lvl="6" rtl="0">
              <a:spcBef>
                <a:spcPts val="0"/>
              </a:spcBef>
              <a:buSzPct val="100000"/>
              <a:buChar char="●"/>
              <a:defRPr sz="2000"/>
            </a:lvl7pPr>
            <a:lvl8pPr lvl="7" rtl="0">
              <a:spcBef>
                <a:spcPts val="0"/>
              </a:spcBef>
              <a:buSzPct val="100000"/>
              <a:buChar char="○"/>
              <a:defRPr sz="2000"/>
            </a:lvl8pPr>
            <a:lvl9pPr lvl="8" rtl="0">
              <a:spcBef>
                <a:spcPts val="0"/>
              </a:spcBef>
              <a:buSzPct val="100000"/>
              <a:buChar char="■"/>
              <a:defRPr sz="2000"/>
            </a:lvl9pPr>
          </a:lstStyle>
          <a:p/>
        </p:txBody>
      </p:sp>
      <p:sp>
        <p:nvSpPr>
          <p:cNvPr id="54" name="Shape 54"/>
          <p:cNvSpPr txBox="1"/>
          <p:nvPr>
            <p:ph idx="3" type="body"/>
          </p:nvPr>
        </p:nvSpPr>
        <p:spPr>
          <a:xfrm>
            <a:off x="5873833" y="1200150"/>
            <a:ext cx="24198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rtl="0">
              <a:spcBef>
                <a:spcPts val="0"/>
              </a:spcBef>
              <a:buSzPct val="100000"/>
              <a:buChar char="●"/>
              <a:defRPr sz="2000"/>
            </a:lvl1pPr>
            <a:lvl2pPr lvl="1" rtl="0">
              <a:spcBef>
                <a:spcPts val="0"/>
              </a:spcBef>
              <a:buSzPct val="100000"/>
              <a:buChar char="○"/>
              <a:defRPr sz="2000"/>
            </a:lvl2pPr>
            <a:lvl3pPr lvl="2" rtl="0">
              <a:spcBef>
                <a:spcPts val="0"/>
              </a:spcBef>
              <a:buSzPct val="100000"/>
              <a:buChar char="■"/>
              <a:defRPr sz="2000"/>
            </a:lvl3pPr>
            <a:lvl4pPr lvl="3" rtl="0">
              <a:spcBef>
                <a:spcPts val="0"/>
              </a:spcBef>
              <a:buSzPct val="100000"/>
              <a:buChar char="●"/>
              <a:defRPr sz="2000"/>
            </a:lvl4pPr>
            <a:lvl5pPr lvl="4" rtl="0">
              <a:spcBef>
                <a:spcPts val="0"/>
              </a:spcBef>
              <a:buSzPct val="100000"/>
              <a:buChar char="○"/>
              <a:defRPr sz="2000"/>
            </a:lvl5pPr>
            <a:lvl6pPr lvl="5" rtl="0">
              <a:spcBef>
                <a:spcPts val="0"/>
              </a:spcBef>
              <a:buSzPct val="100000"/>
              <a:buChar char="■"/>
              <a:defRPr sz="2000"/>
            </a:lvl6pPr>
            <a:lvl7pPr lvl="6" rtl="0">
              <a:spcBef>
                <a:spcPts val="0"/>
              </a:spcBef>
              <a:buSzPct val="100000"/>
              <a:buChar char="●"/>
              <a:defRPr sz="2000"/>
            </a:lvl7pPr>
            <a:lvl8pPr lvl="7" rtl="0">
              <a:spcBef>
                <a:spcPts val="0"/>
              </a:spcBef>
              <a:buSzPct val="100000"/>
              <a:buChar char="○"/>
              <a:defRPr sz="2000"/>
            </a:lvl8pPr>
            <a:lvl9pPr lvl="8" rtl="0">
              <a:spcBef>
                <a:spcPts val="0"/>
              </a:spcBef>
              <a:buSzPct val="100000"/>
              <a:buChar char="■"/>
              <a:defRPr sz="2000"/>
            </a:lvl9pPr>
          </a:lstStyle>
          <a:p/>
        </p:txBody>
      </p:sp>
      <p:pic>
        <p:nvPicPr>
          <p:cNvPr id="55" name="Shape 55"/>
          <p:cNvPicPr preferRelativeResize="0"/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8431192" y="4599977"/>
            <a:ext cx="573919" cy="39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idx="1" type="body"/>
          </p:nvPr>
        </p:nvSpPr>
        <p:spPr>
          <a:xfrm>
            <a:off x="457200" y="4055342"/>
            <a:ext cx="82296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lvl="0" algn="ctr">
              <a:spcBef>
                <a:spcPts val="360"/>
              </a:spcBef>
              <a:buSzPct val="100000"/>
              <a:buChar char="●"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8431192" y="4599977"/>
            <a:ext cx="573919" cy="39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8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600"/>
              </a:spcBef>
              <a:buClr>
                <a:srgbClr val="CFD8DC"/>
              </a:buClr>
              <a:buSzPct val="100000"/>
              <a:buFont typeface="Source Sans Pro"/>
              <a:buChar char="◎"/>
              <a:defRPr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480"/>
              </a:spcBef>
              <a:buClr>
                <a:srgbClr val="CFD8DC"/>
              </a:buClr>
              <a:buSzPct val="100000"/>
              <a:buFont typeface="Source Sans Pro"/>
              <a:buChar char="◉"/>
              <a:defRPr sz="24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●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○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360"/>
              </a:spcBef>
              <a:buClr>
                <a:srgbClr val="CFD8DC"/>
              </a:buClr>
              <a:buSzPct val="100000"/>
              <a:buFont typeface="Source Sans Pro"/>
              <a:buChar char="■"/>
              <a:defRPr sz="18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pic>
        <p:nvPicPr>
          <p:cNvPr id="67" name="Shape 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4950" y="4668000"/>
            <a:ext cx="2703000" cy="3828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idx="1" type="body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600"/>
              </a:spcBef>
              <a:buClr>
                <a:srgbClr val="ABE33F"/>
              </a:buClr>
              <a:buSzPct val="100000"/>
              <a:buFont typeface="Karla"/>
              <a:buChar char="🔸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rtl="0">
              <a:spcBef>
                <a:spcPts val="480"/>
              </a:spcBef>
              <a:buClr>
                <a:srgbClr val="ABE33F"/>
              </a:buClr>
              <a:buSzPct val="100000"/>
              <a:buFont typeface="Karla"/>
              <a:buChar char="🔸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480"/>
              </a:spcBef>
              <a:buClr>
                <a:srgbClr val="ABE33F"/>
              </a:buClr>
              <a:buSzPct val="100000"/>
              <a:buFont typeface="Karla"/>
              <a:buChar char="◇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●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○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360"/>
              </a:spcBef>
              <a:buClr>
                <a:srgbClr val="004C52"/>
              </a:buClr>
              <a:buSzPct val="100000"/>
              <a:buFont typeface="Karla"/>
              <a:buChar char="■"/>
              <a:defRPr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  <p:sp>
        <p:nvSpPr>
          <p:cNvPr id="119" name="Shape 119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SzPct val="100000"/>
              <a:buFont typeface="Raleway"/>
              <a:buNone/>
              <a:defRPr b="1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786150" y="308119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buClr>
                <a:srgbClr val="0091EA"/>
              </a:buClr>
              <a:buSzPct val="100000"/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1.png"/><Relationship Id="rId4" Type="http://schemas.openxmlformats.org/officeDocument/2006/relationships/image" Target="../media/image54.png"/><Relationship Id="rId5" Type="http://schemas.openxmlformats.org/officeDocument/2006/relationships/image" Target="../media/image58.png"/><Relationship Id="rId6" Type="http://schemas.openxmlformats.org/officeDocument/2006/relationships/image" Target="../media/image57.png"/><Relationship Id="rId7" Type="http://schemas.openxmlformats.org/officeDocument/2006/relationships/image" Target="../media/image5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8.png"/><Relationship Id="rId4" Type="http://schemas.openxmlformats.org/officeDocument/2006/relationships/image" Target="../media/image62.png"/><Relationship Id="rId5" Type="http://schemas.openxmlformats.org/officeDocument/2006/relationships/image" Target="../media/image6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8.png"/><Relationship Id="rId4" Type="http://schemas.openxmlformats.org/officeDocument/2006/relationships/image" Target="../media/image62.png"/><Relationship Id="rId5" Type="http://schemas.openxmlformats.org/officeDocument/2006/relationships/image" Target="../media/image61.png"/><Relationship Id="rId6" Type="http://schemas.openxmlformats.org/officeDocument/2006/relationships/image" Target="../media/image6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png"/><Relationship Id="rId4" Type="http://schemas.openxmlformats.org/officeDocument/2006/relationships/image" Target="../media/image6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7.png"/><Relationship Id="rId4" Type="http://schemas.openxmlformats.org/officeDocument/2006/relationships/image" Target="../media/image6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9.png"/><Relationship Id="rId4" Type="http://schemas.openxmlformats.org/officeDocument/2006/relationships/image" Target="../media/image6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1.png"/><Relationship Id="rId4" Type="http://schemas.openxmlformats.org/officeDocument/2006/relationships/image" Target="../media/image74.png"/><Relationship Id="rId9" Type="http://schemas.openxmlformats.org/officeDocument/2006/relationships/image" Target="../media/image75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0.png"/><Relationship Id="rId8" Type="http://schemas.openxmlformats.org/officeDocument/2006/relationships/image" Target="../media/image7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37.png"/><Relationship Id="rId13" Type="http://schemas.openxmlformats.org/officeDocument/2006/relationships/image" Target="../media/image43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Relationship Id="rId14" Type="http://schemas.openxmlformats.org/officeDocument/2006/relationships/image" Target="../media/image40.png"/><Relationship Id="rId5" Type="http://schemas.openxmlformats.org/officeDocument/2006/relationships/image" Target="../media/image44.png"/><Relationship Id="rId6" Type="http://schemas.openxmlformats.org/officeDocument/2006/relationships/image" Target="../media/image36.png"/><Relationship Id="rId7" Type="http://schemas.openxmlformats.org/officeDocument/2006/relationships/image" Target="../media/image35.png"/><Relationship Id="rId8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0.png"/><Relationship Id="rId4" Type="http://schemas.openxmlformats.org/officeDocument/2006/relationships/image" Target="../media/image55.png"/><Relationship Id="rId5" Type="http://schemas.openxmlformats.org/officeDocument/2006/relationships/image" Target="../media/image53.png"/><Relationship Id="rId6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ctrTitle"/>
          </p:nvPr>
        </p:nvSpPr>
        <p:spPr>
          <a:xfrm>
            <a:off x="1315200" y="1577400"/>
            <a:ext cx="7263000" cy="12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/>
              <a:t>Blockchain: </a:t>
            </a:r>
            <a:r>
              <a:rPr b="0" lang="en" sz="4000"/>
              <a:t>¿Qué es y porqué debería importarme?</a:t>
            </a:r>
            <a:br>
              <a:rPr b="0" lang="en" sz="4000"/>
            </a:br>
          </a:p>
        </p:txBody>
      </p:sp>
      <p:sp>
        <p:nvSpPr>
          <p:cNvPr id="259" name="Shape 259"/>
          <p:cNvSpPr txBox="1"/>
          <p:nvPr>
            <p:ph type="ctrTitle"/>
          </p:nvPr>
        </p:nvSpPr>
        <p:spPr>
          <a:xfrm>
            <a:off x="1315200" y="2803502"/>
            <a:ext cx="6941400" cy="76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 sz="1800">
                <a:solidFill>
                  <a:srgbClr val="999999"/>
                </a:solidFill>
              </a:rPr>
              <a:t>Por Albert Castellana</a:t>
            </a:r>
          </a:p>
          <a:p>
            <a:pPr lvl="0" rtl="0">
              <a:spcBef>
                <a:spcPts val="0"/>
              </a:spcBef>
              <a:buNone/>
            </a:pPr>
            <a:r>
              <a:rPr b="0" lang="en" sz="1800">
                <a:solidFill>
                  <a:srgbClr val="999999"/>
                </a:solidFill>
              </a:rPr>
              <a:t>albert@atraura.com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075" y="4296325"/>
            <a:ext cx="1275749" cy="5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type="ctrTitle"/>
          </p:nvPr>
        </p:nvSpPr>
        <p:spPr>
          <a:xfrm>
            <a:off x="940500" y="1958700"/>
            <a:ext cx="7263000" cy="12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0" lang="en" sz="4000"/>
              <a:t>¿Cómo funciona?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075" y="4296325"/>
            <a:ext cx="1275749" cy="5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3383025" y="784575"/>
            <a:ext cx="2574000" cy="94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6" name="Shape 346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¿Cómo funciona? Concatenación</a:t>
            </a:r>
          </a:p>
        </p:txBody>
      </p:sp>
      <p:sp>
        <p:nvSpPr>
          <p:cNvPr id="347" name="Shape 347"/>
          <p:cNvSpPr txBox="1"/>
          <p:nvPr/>
        </p:nvSpPr>
        <p:spPr>
          <a:xfrm>
            <a:off x="851775" y="3543787"/>
            <a:ext cx="74904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t/>
            </a:r>
            <a:endParaRPr sz="24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La </a:t>
            </a: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Blockchain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es la concatenación de muchos </a:t>
            </a: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Bloques Confirmados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.</a:t>
            </a:r>
          </a:p>
        </p:txBody>
      </p:sp>
      <p:sp>
        <p:nvSpPr>
          <p:cNvPr id="348" name="Shape 348"/>
          <p:cNvSpPr/>
          <p:nvPr/>
        </p:nvSpPr>
        <p:spPr>
          <a:xfrm>
            <a:off x="273273" y="1682025"/>
            <a:ext cx="2599875" cy="1861750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2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(0x8d4431994a575)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t1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t2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t3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t4</a:t>
            </a:r>
          </a:p>
        </p:txBody>
      </p:sp>
      <p:sp>
        <p:nvSpPr>
          <p:cNvPr id="349" name="Shape 349"/>
          <p:cNvSpPr/>
          <p:nvPr/>
        </p:nvSpPr>
        <p:spPr>
          <a:xfrm>
            <a:off x="3297048" y="1682025"/>
            <a:ext cx="2599875" cy="1861750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2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(0x5d4481994f575)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t5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t6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t7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t8</a:t>
            </a:r>
          </a:p>
        </p:txBody>
      </p:sp>
      <p:sp>
        <p:nvSpPr>
          <p:cNvPr id="350" name="Shape 350"/>
          <p:cNvSpPr/>
          <p:nvPr/>
        </p:nvSpPr>
        <p:spPr>
          <a:xfrm>
            <a:off x="6270873" y="1682025"/>
            <a:ext cx="2599874" cy="1861750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2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(0x34334aa423d3)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t9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t10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t11</a:t>
            </a:r>
          </a:p>
          <a:p>
            <a:pPr lvl="0" rtl="0" algn="just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t12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51" name="Shape 351"/>
          <p:cNvCxnSpPr>
            <a:stCxn id="348" idx="3"/>
            <a:endCxn id="349" idx="1"/>
          </p:cNvCxnSpPr>
          <p:nvPr/>
        </p:nvCxnSpPr>
        <p:spPr>
          <a:xfrm>
            <a:off x="2873148" y="2612900"/>
            <a:ext cx="4239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52" name="Shape 352"/>
          <p:cNvCxnSpPr>
            <a:stCxn id="349" idx="3"/>
            <a:endCxn id="350" idx="1"/>
          </p:cNvCxnSpPr>
          <p:nvPr/>
        </p:nvCxnSpPr>
        <p:spPr>
          <a:xfrm>
            <a:off x="5896923" y="2612900"/>
            <a:ext cx="3741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53" name="Shape 353"/>
          <p:cNvSpPr txBox="1"/>
          <p:nvPr/>
        </p:nvSpPr>
        <p:spPr>
          <a:xfrm>
            <a:off x="3845250" y="1334662"/>
            <a:ext cx="1453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0x34334aa423d3</a:t>
            </a:r>
          </a:p>
          <a:p>
            <a:pPr lvl="0" rtl="0" algn="just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2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354" name="Shape 354"/>
          <p:cNvSpPr txBox="1"/>
          <p:nvPr/>
        </p:nvSpPr>
        <p:spPr>
          <a:xfrm>
            <a:off x="846462" y="1334662"/>
            <a:ext cx="1453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0x5d4481994f575</a:t>
            </a:r>
          </a:p>
        </p:txBody>
      </p:sp>
      <p:sp>
        <p:nvSpPr>
          <p:cNvPr id="355" name="Shape 355"/>
          <p:cNvSpPr txBox="1"/>
          <p:nvPr/>
        </p:nvSpPr>
        <p:spPr>
          <a:xfrm>
            <a:off x="6844025" y="1334650"/>
            <a:ext cx="1453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0x8c3434d342aa</a:t>
            </a:r>
          </a:p>
        </p:txBody>
      </p:sp>
      <p:cxnSp>
        <p:nvCxnSpPr>
          <p:cNvPr id="356" name="Shape 356"/>
          <p:cNvCxnSpPr/>
          <p:nvPr/>
        </p:nvCxnSpPr>
        <p:spPr>
          <a:xfrm>
            <a:off x="-160676" y="2612900"/>
            <a:ext cx="4239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/>
          <p:nvPr/>
        </p:nvSpPr>
        <p:spPr>
          <a:xfrm>
            <a:off x="3383025" y="784575"/>
            <a:ext cx="2574000" cy="94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Resumen</a:t>
            </a:r>
          </a:p>
        </p:txBody>
      </p:sp>
      <p:pic>
        <p:nvPicPr>
          <p:cNvPr id="363" name="Shape 363"/>
          <p:cNvPicPr preferRelativeResize="0"/>
          <p:nvPr/>
        </p:nvPicPr>
        <p:blipFill rotWithShape="1">
          <a:blip r:embed="rId3">
            <a:alphaModFix/>
          </a:blip>
          <a:srcRect b="0" l="0" r="8155" t="3110"/>
          <a:stretch/>
        </p:blipFill>
        <p:spPr>
          <a:xfrm>
            <a:off x="1015900" y="1003600"/>
            <a:ext cx="6072100" cy="413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3383025" y="784575"/>
            <a:ext cx="2574000" cy="94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" name="Shape 369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Beneficios</a:t>
            </a:r>
          </a:p>
        </p:txBody>
      </p:sp>
      <p:sp>
        <p:nvSpPr>
          <p:cNvPr id="370" name="Shape 370"/>
          <p:cNvSpPr txBox="1"/>
          <p:nvPr/>
        </p:nvSpPr>
        <p:spPr>
          <a:xfrm>
            <a:off x="479250" y="1191900"/>
            <a:ext cx="4843500" cy="27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61950" lvl="0" marL="457200" rtl="0">
              <a:spcBef>
                <a:spcPts val="600"/>
              </a:spcBef>
              <a:buClr>
                <a:srgbClr val="ABE33F"/>
              </a:buClr>
              <a:buSzPct val="100000"/>
              <a:buFont typeface="Karla"/>
              <a:buChar char="🔸"/>
            </a:pPr>
            <a:r>
              <a:rPr lang="en" sz="21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Optimización de procesos.</a:t>
            </a:r>
          </a:p>
          <a:p>
            <a:pPr indent="-361950" lvl="0" marL="457200" rtl="0">
              <a:spcBef>
                <a:spcPts val="600"/>
              </a:spcBef>
              <a:buClr>
                <a:srgbClr val="ABE33F"/>
              </a:buClr>
              <a:buSzPct val="100000"/>
              <a:buFont typeface="Karla"/>
              <a:buChar char="🔸"/>
            </a:pPr>
            <a:r>
              <a:rPr lang="en" sz="21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Optimización de tiempos de administración.</a:t>
            </a:r>
          </a:p>
          <a:p>
            <a:pPr indent="-361950" lvl="0" marL="457200" rtl="0">
              <a:spcBef>
                <a:spcPts val="600"/>
              </a:spcBef>
              <a:buClr>
                <a:srgbClr val="ABE33F"/>
              </a:buClr>
              <a:buSzPct val="100000"/>
              <a:buFont typeface="Karla"/>
              <a:buChar char="🔸"/>
            </a:pPr>
            <a:r>
              <a:rPr lang="en" sz="21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Persistencia e integridad de los datos.</a:t>
            </a:r>
          </a:p>
          <a:p>
            <a:pPr indent="-361950" lvl="0" marL="457200" rtl="0">
              <a:spcBef>
                <a:spcPts val="600"/>
              </a:spcBef>
              <a:buClr>
                <a:srgbClr val="ABE33F"/>
              </a:buClr>
              <a:buSzPct val="100000"/>
              <a:buFont typeface="Karla"/>
              <a:buChar char="🔸"/>
            </a:pPr>
            <a:r>
              <a:rPr lang="en" sz="21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No tiene downtime.</a:t>
            </a:r>
          </a:p>
          <a:p>
            <a:pPr indent="-361950" lvl="0" marL="457200" rtl="0">
              <a:spcBef>
                <a:spcPts val="600"/>
              </a:spcBef>
              <a:buClr>
                <a:srgbClr val="ABE33F"/>
              </a:buClr>
              <a:buSzPct val="100000"/>
              <a:buFont typeface="Karla"/>
              <a:buChar char="🔸"/>
            </a:pPr>
            <a:r>
              <a:rPr lang="en" sz="21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Ahorro en servidores y backups.</a:t>
            </a:r>
          </a:p>
          <a:p>
            <a:pPr indent="-361950" lvl="0" marL="457200" rtl="0">
              <a:spcBef>
                <a:spcPts val="600"/>
              </a:spcBef>
              <a:buClr>
                <a:srgbClr val="ABE33F"/>
              </a:buClr>
              <a:buSzPct val="100000"/>
              <a:buFont typeface="Karla"/>
              <a:buChar char="🔸"/>
            </a:pPr>
            <a:r>
              <a:rPr lang="en" sz="21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Seguridad contra cyber</a:t>
            </a:r>
            <a:r>
              <a:rPr lang="en" sz="21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-</a:t>
            </a:r>
            <a:r>
              <a:rPr lang="en" sz="21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ataques.</a:t>
            </a:r>
            <a:br>
              <a:rPr lang="en" sz="21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</a:br>
          </a:p>
        </p:txBody>
      </p:sp>
      <p:pic>
        <p:nvPicPr>
          <p:cNvPr descr="Network.jpg" id="371" name="Shape 371"/>
          <p:cNvPicPr preferRelativeResize="0"/>
          <p:nvPr/>
        </p:nvPicPr>
        <p:blipFill rotWithShape="1">
          <a:blip r:embed="rId3">
            <a:alphaModFix/>
          </a:blip>
          <a:srcRect b="0" l="22650" r="22650" t="0"/>
          <a:stretch/>
        </p:blipFill>
        <p:spPr>
          <a:xfrm>
            <a:off x="5469950" y="717423"/>
            <a:ext cx="3568800" cy="3568800"/>
          </a:xfrm>
          <a:prstGeom prst="diamond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type="ctrTitle"/>
          </p:nvPr>
        </p:nvSpPr>
        <p:spPr>
          <a:xfrm>
            <a:off x="940500" y="1958700"/>
            <a:ext cx="7263000" cy="12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0" lang="en" sz="4000"/>
              <a:t>¿Y si añadimos </a:t>
            </a:r>
            <a:br>
              <a:rPr b="0" lang="en" sz="4000"/>
            </a:br>
            <a:r>
              <a:rPr b="0" lang="en" sz="4000"/>
              <a:t>Contratos Inteligentes?</a:t>
            </a:r>
          </a:p>
        </p:txBody>
      </p:sp>
      <p:pic>
        <p:nvPicPr>
          <p:cNvPr id="377" name="Shape 3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075" y="4296325"/>
            <a:ext cx="1275749" cy="5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>
            <p:ph type="ctrTitle"/>
          </p:nvPr>
        </p:nvSpPr>
        <p:spPr>
          <a:xfrm>
            <a:off x="940500" y="1134575"/>
            <a:ext cx="7263000" cy="12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0" i="1"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 </a:t>
            </a:r>
            <a:r>
              <a:rPr i="1" lang="en" sz="3000">
                <a:latin typeface="Source Sans Pro"/>
                <a:ea typeface="Source Sans Pro"/>
                <a:cs typeface="Source Sans Pro"/>
                <a:sym typeface="Source Sans Pro"/>
              </a:rPr>
              <a:t>Smart Contract</a:t>
            </a:r>
            <a:r>
              <a:rPr b="0" i="1"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 un trozo de código informático que se ejecuta en una </a:t>
            </a:r>
            <a:r>
              <a:rPr b="0" i="1" lang="en"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Blockchain</a:t>
            </a:r>
            <a:r>
              <a:rPr b="0" i="1"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 Cada nodo mantiene y actualiza el estado del programa, </a:t>
            </a:r>
            <a:r>
              <a:rPr b="0" i="1" lang="en" sz="3000">
                <a:latin typeface="Source Sans Pro"/>
                <a:ea typeface="Source Sans Pro"/>
                <a:cs typeface="Source Sans Pro"/>
                <a:sym typeface="Source Sans Pro"/>
              </a:rPr>
              <a:t>asegurando el cumplimiento de sus condiciones.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0" sz="4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hape 3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52497"/>
            <a:ext cx="9144000" cy="5295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Kickstarter</a:t>
            </a:r>
          </a:p>
        </p:txBody>
      </p:sp>
      <p:sp>
        <p:nvSpPr>
          <p:cNvPr id="393" name="Shape 393"/>
          <p:cNvSpPr/>
          <p:nvPr/>
        </p:nvSpPr>
        <p:spPr>
          <a:xfrm>
            <a:off x="4037725" y="3155750"/>
            <a:ext cx="2289350" cy="1694025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Kickstarter</a:t>
            </a:r>
          </a:p>
        </p:txBody>
      </p:sp>
      <p:pic>
        <p:nvPicPr>
          <p:cNvPr id="394" name="Shape 3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412" y="1369813"/>
            <a:ext cx="733648" cy="73364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Shape 395"/>
          <p:cNvSpPr txBox="1"/>
          <p:nvPr/>
        </p:nvSpPr>
        <p:spPr>
          <a:xfrm>
            <a:off x="1633412" y="4022014"/>
            <a:ext cx="13563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Early Adopters</a:t>
            </a:r>
          </a:p>
        </p:txBody>
      </p:sp>
      <p:sp>
        <p:nvSpPr>
          <p:cNvPr id="396" name="Shape 396"/>
          <p:cNvSpPr/>
          <p:nvPr/>
        </p:nvSpPr>
        <p:spPr>
          <a:xfrm>
            <a:off x="5715571" y="1546700"/>
            <a:ext cx="1794999" cy="978200"/>
          </a:xfrm>
          <a:prstGeom prst="flowChartPreparation">
            <a:avLst/>
          </a:prstGeom>
          <a:solidFill>
            <a:srgbClr val="ABE33F">
              <a:alpha val="8115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Proyecto</a:t>
            </a:r>
          </a:p>
        </p:txBody>
      </p:sp>
      <p:pic>
        <p:nvPicPr>
          <p:cNvPr id="397" name="Shape 3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225" y="2390527"/>
            <a:ext cx="733648" cy="73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Shape 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412" y="2922154"/>
            <a:ext cx="733648" cy="73364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Shape 399"/>
          <p:cNvSpPr txBox="1"/>
          <p:nvPr/>
        </p:nvSpPr>
        <p:spPr>
          <a:xfrm>
            <a:off x="2768228" y="3561220"/>
            <a:ext cx="3786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€</a:t>
            </a:r>
          </a:p>
        </p:txBody>
      </p:sp>
      <p:sp>
        <p:nvSpPr>
          <p:cNvPr id="400" name="Shape 400"/>
          <p:cNvSpPr txBox="1"/>
          <p:nvPr/>
        </p:nvSpPr>
        <p:spPr>
          <a:xfrm>
            <a:off x="2544699" y="1969485"/>
            <a:ext cx="3786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€</a:t>
            </a:r>
          </a:p>
        </p:txBody>
      </p:sp>
      <p:sp>
        <p:nvSpPr>
          <p:cNvPr id="401" name="Shape 401"/>
          <p:cNvSpPr txBox="1"/>
          <p:nvPr/>
        </p:nvSpPr>
        <p:spPr>
          <a:xfrm>
            <a:off x="3465962" y="3129753"/>
            <a:ext cx="3786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€</a:t>
            </a:r>
          </a:p>
        </p:txBody>
      </p:sp>
      <p:cxnSp>
        <p:nvCxnSpPr>
          <p:cNvPr id="402" name="Shape 402"/>
          <p:cNvCxnSpPr>
            <a:stCxn id="398" idx="3"/>
            <a:endCxn id="393" idx="1"/>
          </p:cNvCxnSpPr>
          <p:nvPr/>
        </p:nvCxnSpPr>
        <p:spPr>
          <a:xfrm>
            <a:off x="2367061" y="3288979"/>
            <a:ext cx="1670700" cy="7137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03" name="Shape 403"/>
          <p:cNvCxnSpPr>
            <a:stCxn id="394" idx="3"/>
            <a:endCxn id="393" idx="1"/>
          </p:cNvCxnSpPr>
          <p:nvPr/>
        </p:nvCxnSpPr>
        <p:spPr>
          <a:xfrm>
            <a:off x="2367061" y="1736638"/>
            <a:ext cx="1670700" cy="22662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04" name="Shape 404"/>
          <p:cNvCxnSpPr>
            <a:stCxn id="397" idx="3"/>
            <a:endCxn id="393" idx="1"/>
          </p:cNvCxnSpPr>
          <p:nvPr/>
        </p:nvCxnSpPr>
        <p:spPr>
          <a:xfrm>
            <a:off x="3100873" y="2757352"/>
            <a:ext cx="936900" cy="12453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05" name="Shape 405"/>
          <p:cNvCxnSpPr>
            <a:stCxn id="393" idx="3"/>
            <a:endCxn id="396" idx="2"/>
          </p:cNvCxnSpPr>
          <p:nvPr/>
        </p:nvCxnSpPr>
        <p:spPr>
          <a:xfrm flipH="1" rot="10800000">
            <a:off x="6327075" y="2524962"/>
            <a:ext cx="285900" cy="1477800"/>
          </a:xfrm>
          <a:prstGeom prst="curved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06" name="Shape 406"/>
          <p:cNvCxnSpPr>
            <a:stCxn id="396" idx="1"/>
            <a:endCxn id="394" idx="0"/>
          </p:cNvCxnSpPr>
          <p:nvPr/>
        </p:nvCxnSpPr>
        <p:spPr>
          <a:xfrm rot="10800000">
            <a:off x="2000371" y="1369800"/>
            <a:ext cx="3715200" cy="666000"/>
          </a:xfrm>
          <a:prstGeom prst="curvedConnector4">
            <a:avLst>
              <a:gd fmla="val 45065" name="adj1"/>
              <a:gd fmla="val 135752" name="adj2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07" name="Shape 407"/>
          <p:cNvCxnSpPr>
            <a:stCxn id="396" idx="1"/>
            <a:endCxn id="398" idx="2"/>
          </p:cNvCxnSpPr>
          <p:nvPr/>
        </p:nvCxnSpPr>
        <p:spPr>
          <a:xfrm flipH="1">
            <a:off x="2000371" y="2035800"/>
            <a:ext cx="3715200" cy="1620000"/>
          </a:xfrm>
          <a:prstGeom prst="curvedConnector4">
            <a:avLst>
              <a:gd fmla="val 45065" name="adj1"/>
              <a:gd fmla="val 114699" name="adj2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408" name="Shape 4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8914" y="1159749"/>
            <a:ext cx="378720" cy="350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587" y="1802012"/>
            <a:ext cx="378720" cy="3506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Shape 410"/>
          <p:cNvCxnSpPr>
            <a:stCxn id="396" idx="1"/>
            <a:endCxn id="398" idx="0"/>
          </p:cNvCxnSpPr>
          <p:nvPr/>
        </p:nvCxnSpPr>
        <p:spPr>
          <a:xfrm flipH="1">
            <a:off x="2000371" y="2035800"/>
            <a:ext cx="3715200" cy="886500"/>
          </a:xfrm>
          <a:prstGeom prst="curved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411" name="Shape 4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3072" y="4131989"/>
            <a:ext cx="378720" cy="35065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6232284" y="3129766"/>
            <a:ext cx="12783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(3 x €) - Fees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Kickstarter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sp>
        <p:nvSpPr>
          <p:cNvPr id="418" name="Shape 418"/>
          <p:cNvSpPr/>
          <p:nvPr/>
        </p:nvSpPr>
        <p:spPr>
          <a:xfrm>
            <a:off x="4037725" y="3155750"/>
            <a:ext cx="2289350" cy="1694025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8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Kickstarter</a:t>
            </a:r>
          </a:p>
        </p:txBody>
      </p:sp>
      <p:pic>
        <p:nvPicPr>
          <p:cNvPr id="419" name="Shape 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412" y="1369813"/>
            <a:ext cx="733648" cy="733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/>
          <p:nvPr/>
        </p:nvSpPr>
        <p:spPr>
          <a:xfrm>
            <a:off x="1633412" y="4022014"/>
            <a:ext cx="13563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Early Adopters</a:t>
            </a:r>
          </a:p>
        </p:txBody>
      </p:sp>
      <p:sp>
        <p:nvSpPr>
          <p:cNvPr id="421" name="Shape 421"/>
          <p:cNvSpPr/>
          <p:nvPr/>
        </p:nvSpPr>
        <p:spPr>
          <a:xfrm>
            <a:off x="5715571" y="1546700"/>
            <a:ext cx="1794999" cy="978200"/>
          </a:xfrm>
          <a:prstGeom prst="flowChartPreparation">
            <a:avLst/>
          </a:prstGeom>
          <a:solidFill>
            <a:srgbClr val="ABE33F">
              <a:alpha val="8115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Proyecto</a:t>
            </a:r>
          </a:p>
        </p:txBody>
      </p:sp>
      <p:pic>
        <p:nvPicPr>
          <p:cNvPr id="422" name="Shape 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7225" y="2390527"/>
            <a:ext cx="733648" cy="73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412" y="2922154"/>
            <a:ext cx="733648" cy="733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/>
        </p:nvSpPr>
        <p:spPr>
          <a:xfrm>
            <a:off x="2768228" y="3561220"/>
            <a:ext cx="3786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€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2544699" y="1969485"/>
            <a:ext cx="3786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€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3465962" y="3129753"/>
            <a:ext cx="3786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€</a:t>
            </a:r>
          </a:p>
        </p:txBody>
      </p:sp>
      <p:cxnSp>
        <p:nvCxnSpPr>
          <p:cNvPr id="427" name="Shape 427"/>
          <p:cNvCxnSpPr>
            <a:stCxn id="423" idx="3"/>
            <a:endCxn id="418" idx="1"/>
          </p:cNvCxnSpPr>
          <p:nvPr/>
        </p:nvCxnSpPr>
        <p:spPr>
          <a:xfrm>
            <a:off x="2367061" y="3288979"/>
            <a:ext cx="1670700" cy="7137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28" name="Shape 428"/>
          <p:cNvCxnSpPr>
            <a:stCxn id="419" idx="3"/>
            <a:endCxn id="418" idx="1"/>
          </p:cNvCxnSpPr>
          <p:nvPr/>
        </p:nvCxnSpPr>
        <p:spPr>
          <a:xfrm>
            <a:off x="2367061" y="1736638"/>
            <a:ext cx="1670700" cy="22662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29" name="Shape 429"/>
          <p:cNvCxnSpPr>
            <a:stCxn id="422" idx="3"/>
            <a:endCxn id="418" idx="1"/>
          </p:cNvCxnSpPr>
          <p:nvPr/>
        </p:nvCxnSpPr>
        <p:spPr>
          <a:xfrm>
            <a:off x="3100873" y="2757352"/>
            <a:ext cx="936900" cy="12453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30" name="Shape 430"/>
          <p:cNvCxnSpPr>
            <a:stCxn id="418" idx="3"/>
            <a:endCxn id="421" idx="2"/>
          </p:cNvCxnSpPr>
          <p:nvPr/>
        </p:nvCxnSpPr>
        <p:spPr>
          <a:xfrm flipH="1" rot="10800000">
            <a:off x="6327075" y="2524962"/>
            <a:ext cx="285900" cy="1477800"/>
          </a:xfrm>
          <a:prstGeom prst="curved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31" name="Shape 431"/>
          <p:cNvCxnSpPr>
            <a:stCxn id="421" idx="1"/>
            <a:endCxn id="419" idx="0"/>
          </p:cNvCxnSpPr>
          <p:nvPr/>
        </p:nvCxnSpPr>
        <p:spPr>
          <a:xfrm rot="10800000">
            <a:off x="2000371" y="1369800"/>
            <a:ext cx="3715200" cy="666000"/>
          </a:xfrm>
          <a:prstGeom prst="curvedConnector4">
            <a:avLst>
              <a:gd fmla="val 45065" name="adj1"/>
              <a:gd fmla="val 135752" name="adj2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32" name="Shape 432"/>
          <p:cNvCxnSpPr>
            <a:stCxn id="421" idx="1"/>
            <a:endCxn id="423" idx="2"/>
          </p:cNvCxnSpPr>
          <p:nvPr/>
        </p:nvCxnSpPr>
        <p:spPr>
          <a:xfrm flipH="1">
            <a:off x="2000371" y="2035800"/>
            <a:ext cx="3715200" cy="1620000"/>
          </a:xfrm>
          <a:prstGeom prst="curvedConnector4">
            <a:avLst>
              <a:gd fmla="val 45065" name="adj1"/>
              <a:gd fmla="val 114699" name="adj2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433" name="Shape 4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8914" y="1159749"/>
            <a:ext cx="378720" cy="350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2587" y="1802012"/>
            <a:ext cx="378720" cy="3506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5" name="Shape 435"/>
          <p:cNvCxnSpPr>
            <a:stCxn id="421" idx="1"/>
            <a:endCxn id="423" idx="0"/>
          </p:cNvCxnSpPr>
          <p:nvPr/>
        </p:nvCxnSpPr>
        <p:spPr>
          <a:xfrm flipH="1">
            <a:off x="2000371" y="2035800"/>
            <a:ext cx="3715200" cy="886500"/>
          </a:xfrm>
          <a:prstGeom prst="curvedConnector2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436" name="Shape 4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3072" y="4131989"/>
            <a:ext cx="378720" cy="35065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Shape 437"/>
          <p:cNvSpPr txBox="1"/>
          <p:nvPr/>
        </p:nvSpPr>
        <p:spPr>
          <a:xfrm>
            <a:off x="6232284" y="3129766"/>
            <a:ext cx="12783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(3 x €) - Fees</a:t>
            </a:r>
          </a:p>
        </p:txBody>
      </p:sp>
      <p:cxnSp>
        <p:nvCxnSpPr>
          <p:cNvPr id="438" name="Shape 438"/>
          <p:cNvCxnSpPr/>
          <p:nvPr/>
        </p:nvCxnSpPr>
        <p:spPr>
          <a:xfrm flipH="1" rot="10800000">
            <a:off x="4299675" y="3118387"/>
            <a:ext cx="1670700" cy="1770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39" name="Shape 439"/>
          <p:cNvCxnSpPr/>
          <p:nvPr/>
        </p:nvCxnSpPr>
        <p:spPr>
          <a:xfrm>
            <a:off x="4300810" y="3117137"/>
            <a:ext cx="1571100" cy="17511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Crowdfunding en Blockchain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pic>
        <p:nvPicPr>
          <p:cNvPr id="445" name="Shape 4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466" y="1083552"/>
            <a:ext cx="718751" cy="71875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Shape 446"/>
          <p:cNvSpPr/>
          <p:nvPr/>
        </p:nvSpPr>
        <p:spPr>
          <a:xfrm>
            <a:off x="6185898" y="2270500"/>
            <a:ext cx="1466799" cy="958350"/>
          </a:xfrm>
          <a:prstGeom prst="flowChartPreparation">
            <a:avLst/>
          </a:prstGeom>
          <a:solidFill>
            <a:srgbClr val="ABE33F">
              <a:alpha val="8115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Proyecto</a:t>
            </a:r>
          </a:p>
        </p:txBody>
      </p:sp>
      <p:pic>
        <p:nvPicPr>
          <p:cNvPr id="447" name="Shape 4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2481" y="4240423"/>
            <a:ext cx="718751" cy="718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4959" y="2401199"/>
            <a:ext cx="718752" cy="718753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Shape 449"/>
          <p:cNvSpPr/>
          <p:nvPr/>
        </p:nvSpPr>
        <p:spPr>
          <a:xfrm>
            <a:off x="3188837" y="2524137"/>
            <a:ext cx="1682700" cy="1146000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Smart Contract</a:t>
            </a:r>
          </a:p>
        </p:txBody>
      </p:sp>
      <p:sp>
        <p:nvSpPr>
          <p:cNvPr id="450" name="Shape 450"/>
          <p:cNvSpPr txBox="1"/>
          <p:nvPr/>
        </p:nvSpPr>
        <p:spPr>
          <a:xfrm>
            <a:off x="3441767" y="1896263"/>
            <a:ext cx="371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€</a:t>
            </a:r>
          </a:p>
        </p:txBody>
      </p:sp>
      <p:sp>
        <p:nvSpPr>
          <p:cNvPr id="451" name="Shape 451"/>
          <p:cNvSpPr txBox="1"/>
          <p:nvPr/>
        </p:nvSpPr>
        <p:spPr>
          <a:xfrm>
            <a:off x="2358456" y="2490159"/>
            <a:ext cx="371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€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4184241" y="3977629"/>
            <a:ext cx="3711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€</a:t>
            </a:r>
          </a:p>
        </p:txBody>
      </p:sp>
      <p:sp>
        <p:nvSpPr>
          <p:cNvPr id="453" name="Shape 453"/>
          <p:cNvSpPr txBox="1"/>
          <p:nvPr/>
        </p:nvSpPr>
        <p:spPr>
          <a:xfrm>
            <a:off x="4834734" y="2629186"/>
            <a:ext cx="718800" cy="2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(3 x €) </a:t>
            </a:r>
          </a:p>
        </p:txBody>
      </p:sp>
      <p:cxnSp>
        <p:nvCxnSpPr>
          <p:cNvPr id="454" name="Shape 454"/>
          <p:cNvCxnSpPr>
            <a:stCxn id="448" idx="3"/>
            <a:endCxn id="449" idx="1"/>
          </p:cNvCxnSpPr>
          <p:nvPr/>
        </p:nvCxnSpPr>
        <p:spPr>
          <a:xfrm>
            <a:off x="2223711" y="2760575"/>
            <a:ext cx="965100" cy="3366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55" name="Shape 455"/>
          <p:cNvCxnSpPr>
            <a:stCxn id="445" idx="2"/>
            <a:endCxn id="449" idx="0"/>
          </p:cNvCxnSpPr>
          <p:nvPr/>
        </p:nvCxnSpPr>
        <p:spPr>
          <a:xfrm flipH="1" rot="-5400000">
            <a:off x="3491142" y="1985005"/>
            <a:ext cx="721800" cy="3564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56" name="Shape 456"/>
          <p:cNvCxnSpPr>
            <a:stCxn id="449" idx="3"/>
            <a:endCxn id="446" idx="1"/>
          </p:cNvCxnSpPr>
          <p:nvPr/>
        </p:nvCxnSpPr>
        <p:spPr>
          <a:xfrm flipH="1" rot="10800000">
            <a:off x="4871537" y="2749737"/>
            <a:ext cx="1314300" cy="3474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57" name="Shape 457"/>
          <p:cNvCxnSpPr>
            <a:stCxn id="447" idx="0"/>
            <a:endCxn id="449" idx="2"/>
          </p:cNvCxnSpPr>
          <p:nvPr/>
        </p:nvCxnSpPr>
        <p:spPr>
          <a:xfrm flipH="1" rot="5400000">
            <a:off x="3805807" y="3894373"/>
            <a:ext cx="570300" cy="121800"/>
          </a:xfrm>
          <a:prstGeom prst="curvedConnector3">
            <a:avLst>
              <a:gd fmla="val 55400" name="adj1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58" name="Shape 458"/>
          <p:cNvCxnSpPr>
            <a:stCxn id="446" idx="2"/>
            <a:endCxn id="449" idx="3"/>
          </p:cNvCxnSpPr>
          <p:nvPr/>
        </p:nvCxnSpPr>
        <p:spPr>
          <a:xfrm flipH="1" rot="5400000">
            <a:off x="5829548" y="2139100"/>
            <a:ext cx="131700" cy="2047800"/>
          </a:xfrm>
          <a:prstGeom prst="curvedConnector4">
            <a:avLst>
              <a:gd fmla="val -180809" name="adj1"/>
              <a:gd fmla="val 67906" name="adj2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459" name="Shape 4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3766" y="3441163"/>
            <a:ext cx="371028" cy="34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795" y="3441150"/>
            <a:ext cx="371028" cy="34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8308" y="3440199"/>
            <a:ext cx="371028" cy="343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2" name="Shape 462"/>
          <p:cNvCxnSpPr>
            <a:stCxn id="449" idx="0"/>
            <a:endCxn id="445" idx="3"/>
          </p:cNvCxnSpPr>
          <p:nvPr/>
        </p:nvCxnSpPr>
        <p:spPr>
          <a:xfrm rot="-5400000">
            <a:off x="3491087" y="1982037"/>
            <a:ext cx="1081200" cy="3000"/>
          </a:xfrm>
          <a:prstGeom prst="curvedConnector4">
            <a:avLst>
              <a:gd fmla="val 33381" name="adj1"/>
              <a:gd fmla="val 8038553" name="adj2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63" name="Shape 463"/>
          <p:cNvCxnSpPr>
            <a:stCxn id="449" idx="1"/>
            <a:endCxn id="448" idx="2"/>
          </p:cNvCxnSpPr>
          <p:nvPr/>
        </p:nvCxnSpPr>
        <p:spPr>
          <a:xfrm flipH="1">
            <a:off x="1864337" y="3097137"/>
            <a:ext cx="1324500" cy="22800"/>
          </a:xfrm>
          <a:prstGeom prst="curvedConnector4">
            <a:avLst>
              <a:gd fmla="val 36434" name="adj1"/>
              <a:gd fmla="val 1144474" name="adj2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464" name="Shape 464"/>
          <p:cNvCxnSpPr>
            <a:stCxn id="449" idx="2"/>
            <a:endCxn id="447" idx="1"/>
          </p:cNvCxnSpPr>
          <p:nvPr/>
        </p:nvCxnSpPr>
        <p:spPr>
          <a:xfrm rot="5400000">
            <a:off x="3446537" y="4016187"/>
            <a:ext cx="929700" cy="237600"/>
          </a:xfrm>
          <a:prstGeom prst="curvedConnector4">
            <a:avLst>
              <a:gd fmla="val 30670" name="adj1"/>
              <a:gd fmla="val 200266" name="adj2"/>
            </a:avLst>
          </a:prstGeom>
          <a:noFill/>
          <a:ln cap="flat" cmpd="sng" w="952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465" name="Shape 4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2065" y="1797572"/>
            <a:ext cx="371028" cy="34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7941" y="3362544"/>
            <a:ext cx="371028" cy="34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8820" y="3964576"/>
            <a:ext cx="371028" cy="343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15234" l="0" r="0" t="12117"/>
          <a:stretch/>
        </p:blipFill>
        <p:spPr>
          <a:xfrm>
            <a:off x="289400" y="1859950"/>
            <a:ext cx="8565200" cy="2240074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Shape 266"/>
          <p:cNvSpPr txBox="1"/>
          <p:nvPr/>
        </p:nvSpPr>
        <p:spPr>
          <a:xfrm>
            <a:off x="1059750" y="1261375"/>
            <a:ext cx="70806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Antiguamente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            	    Hoy en día		           En el futuro</a:t>
            </a:r>
          </a:p>
        </p:txBody>
      </p:sp>
      <p:sp>
        <p:nvSpPr>
          <p:cNvPr id="267" name="Shape 267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Visión global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>
            <p:ph type="ctrTitle"/>
          </p:nvPr>
        </p:nvSpPr>
        <p:spPr>
          <a:xfrm>
            <a:off x="940500" y="1715100"/>
            <a:ext cx="7263000" cy="171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0" lang="en" sz="3600">
                <a:solidFill>
                  <a:srgbClr val="0091EA"/>
                </a:solidFill>
              </a:rPr>
              <a:t>Distributed Autonomous Organizations (DAOs)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0" lang="en" sz="2400"/>
              <a:t>Empresas en la</a:t>
            </a:r>
            <a:r>
              <a:rPr b="0" lang="en" sz="2400">
                <a:solidFill>
                  <a:srgbClr val="0091EA"/>
                </a:solidFill>
              </a:rPr>
              <a:t> Blockchain</a:t>
            </a:r>
          </a:p>
        </p:txBody>
      </p:sp>
      <p:pic>
        <p:nvPicPr>
          <p:cNvPr id="473" name="Shape 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075" y="4296325"/>
            <a:ext cx="1275749" cy="5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>
            <p:ph type="ctrTitle"/>
          </p:nvPr>
        </p:nvSpPr>
        <p:spPr>
          <a:xfrm>
            <a:off x="940500" y="1715100"/>
            <a:ext cx="7263000" cy="171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b="0" i="1" lang="en" sz="36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Una </a:t>
            </a:r>
            <a:r>
              <a:rPr i="1" lang="en" sz="3600">
                <a:latin typeface="Source Sans Pro"/>
                <a:ea typeface="Source Sans Pro"/>
                <a:cs typeface="Source Sans Pro"/>
                <a:sym typeface="Source Sans Pro"/>
              </a:rPr>
              <a:t>DAO</a:t>
            </a:r>
            <a:r>
              <a:rPr b="0" i="1" lang="en" sz="36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 una </a:t>
            </a:r>
            <a:r>
              <a:rPr i="1" lang="en" sz="3600">
                <a:latin typeface="Source Sans Pro"/>
                <a:ea typeface="Source Sans Pro"/>
                <a:cs typeface="Source Sans Pro"/>
                <a:sym typeface="Source Sans Pro"/>
              </a:rPr>
              <a:t>Organización Autónoma Distribuida</a:t>
            </a:r>
            <a:r>
              <a:rPr b="0" i="1" lang="en" sz="36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una organización operada completamente desde la Blockchain.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0" sz="3600"/>
          </a:p>
        </p:txBody>
      </p:sp>
      <p:pic>
        <p:nvPicPr>
          <p:cNvPr id="479" name="Shape 4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3812" y="694968"/>
            <a:ext cx="1047281" cy="1047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¿Qué son?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sp>
        <p:nvSpPr>
          <p:cNvPr id="485" name="Shape 485"/>
          <p:cNvSpPr/>
          <p:nvPr/>
        </p:nvSpPr>
        <p:spPr>
          <a:xfrm>
            <a:off x="126339" y="1409475"/>
            <a:ext cx="3691200" cy="2355150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Blockchain </a:t>
            </a:r>
          </a:p>
        </p:txBody>
      </p:sp>
      <p:cxnSp>
        <p:nvCxnSpPr>
          <p:cNvPr id="486" name="Shape 486"/>
          <p:cNvCxnSpPr>
            <a:stCxn id="487" idx="2"/>
            <a:endCxn id="488" idx="0"/>
          </p:cNvCxnSpPr>
          <p:nvPr/>
        </p:nvCxnSpPr>
        <p:spPr>
          <a:xfrm rot="-5400000">
            <a:off x="5151637" y="-4650"/>
            <a:ext cx="688200" cy="5352600"/>
          </a:xfrm>
          <a:prstGeom prst="curvedConnector5">
            <a:avLst>
              <a:gd fmla="val -34601" name="adj1"/>
              <a:gd fmla="val 49999" name="adj2"/>
              <a:gd fmla="val 134608" name="adj3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triangle"/>
          </a:ln>
        </p:spPr>
      </p:cxnSp>
      <p:pic>
        <p:nvPicPr>
          <p:cNvPr id="489" name="Shape 4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012" y="1083537"/>
            <a:ext cx="956000" cy="9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 txBox="1"/>
          <p:nvPr/>
        </p:nvSpPr>
        <p:spPr>
          <a:xfrm>
            <a:off x="5424312" y="1355650"/>
            <a:ext cx="17673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Accionistas</a:t>
            </a:r>
          </a:p>
        </p:txBody>
      </p:sp>
      <p:sp>
        <p:nvSpPr>
          <p:cNvPr id="487" name="Shape 487"/>
          <p:cNvSpPr/>
          <p:nvPr/>
        </p:nvSpPr>
        <p:spPr>
          <a:xfrm>
            <a:off x="2129337" y="2158349"/>
            <a:ext cx="1380200" cy="857400"/>
          </a:xfrm>
          <a:prstGeom prst="flowChartPreparation">
            <a:avLst/>
          </a:prstGeom>
          <a:solidFill>
            <a:srgbClr val="ABE33F">
              <a:alpha val="8115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DAO</a:t>
            </a:r>
          </a:p>
        </p:txBody>
      </p:sp>
      <p:pic>
        <p:nvPicPr>
          <p:cNvPr id="491" name="Shape 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537" y="1083550"/>
            <a:ext cx="956000" cy="9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6337" y="2109050"/>
            <a:ext cx="956000" cy="95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3" name="Shape 493"/>
          <p:cNvCxnSpPr>
            <a:stCxn id="487" idx="3"/>
            <a:endCxn id="491" idx="2"/>
          </p:cNvCxnSpPr>
          <p:nvPr/>
        </p:nvCxnSpPr>
        <p:spPr>
          <a:xfrm flipH="1" rot="10800000">
            <a:off x="3509537" y="2039549"/>
            <a:ext cx="786000" cy="5475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494" name="Shape 494"/>
          <p:cNvCxnSpPr>
            <a:stCxn id="487" idx="3"/>
            <a:endCxn id="492" idx="1"/>
          </p:cNvCxnSpPr>
          <p:nvPr/>
        </p:nvCxnSpPr>
        <p:spPr>
          <a:xfrm>
            <a:off x="3509537" y="2587049"/>
            <a:ext cx="896700" cy="600"/>
          </a:xfrm>
          <a:prstGeom prst="curvedConnector3">
            <a:avLst>
              <a:gd fmla="val 5000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495" name="Shape 495"/>
          <p:cNvCxnSpPr>
            <a:stCxn id="487" idx="3"/>
          </p:cNvCxnSpPr>
          <p:nvPr/>
        </p:nvCxnSpPr>
        <p:spPr>
          <a:xfrm flipH="1" rot="10800000">
            <a:off x="3509537" y="1809449"/>
            <a:ext cx="1485600" cy="777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triangle"/>
          </a:ln>
        </p:spPr>
      </p:cxnSp>
      <p:pic>
        <p:nvPicPr>
          <p:cNvPr id="488" name="Shape 4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1812" y="2327499"/>
            <a:ext cx="1380199" cy="1380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6" name="Shape 496"/>
          <p:cNvCxnSpPr>
            <a:stCxn id="487" idx="2"/>
            <a:endCxn id="497" idx="0"/>
          </p:cNvCxnSpPr>
          <p:nvPr/>
        </p:nvCxnSpPr>
        <p:spPr>
          <a:xfrm flipH="1" rot="-5400000">
            <a:off x="5131537" y="703649"/>
            <a:ext cx="466800" cy="5091000"/>
          </a:xfrm>
          <a:prstGeom prst="curvedConnector3">
            <a:avLst>
              <a:gd fmla="val 4999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triangle"/>
          </a:ln>
        </p:spPr>
      </p:cxnSp>
      <p:pic>
        <p:nvPicPr>
          <p:cNvPr id="498" name="Shape 4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9137" y="3015750"/>
            <a:ext cx="1018800" cy="101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1812" y="3482500"/>
            <a:ext cx="857400" cy="8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Shape 499"/>
          <p:cNvCxnSpPr>
            <a:stCxn id="487" idx="2"/>
            <a:endCxn id="498" idx="1"/>
          </p:cNvCxnSpPr>
          <p:nvPr/>
        </p:nvCxnSpPr>
        <p:spPr>
          <a:xfrm flipH="1" rot="-5400000">
            <a:off x="4284637" y="1550549"/>
            <a:ext cx="509400" cy="34398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500" name="Shape 500"/>
          <p:cNvSpPr txBox="1"/>
          <p:nvPr/>
        </p:nvSpPr>
        <p:spPr>
          <a:xfrm>
            <a:off x="5516437" y="2753550"/>
            <a:ext cx="21813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Proveedores</a:t>
            </a:r>
          </a:p>
        </p:txBody>
      </p:sp>
      <p:pic>
        <p:nvPicPr>
          <p:cNvPr id="501" name="Shape 5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41837" y="4192650"/>
            <a:ext cx="547500" cy="5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Shape 5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78587" y="4034550"/>
            <a:ext cx="547500" cy="5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13662" y="3764625"/>
            <a:ext cx="547500" cy="547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4" name="Shape 504"/>
          <p:cNvCxnSpPr>
            <a:stCxn id="487" idx="2"/>
            <a:endCxn id="501" idx="0"/>
          </p:cNvCxnSpPr>
          <p:nvPr/>
        </p:nvCxnSpPr>
        <p:spPr>
          <a:xfrm flipH="1" rot="-5400000">
            <a:off x="2579137" y="3256049"/>
            <a:ext cx="1176900" cy="696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505" name="Shape 505"/>
          <p:cNvCxnSpPr>
            <a:stCxn id="487" idx="2"/>
            <a:endCxn id="503" idx="0"/>
          </p:cNvCxnSpPr>
          <p:nvPr/>
        </p:nvCxnSpPr>
        <p:spPr>
          <a:xfrm flipH="1" rot="-5400000">
            <a:off x="3478987" y="2356199"/>
            <a:ext cx="748800" cy="2067900"/>
          </a:xfrm>
          <a:prstGeom prst="curvedConnector3">
            <a:avLst>
              <a:gd fmla="val 5000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506" name="Shape 506"/>
          <p:cNvCxnSpPr>
            <a:stCxn id="487" idx="2"/>
            <a:endCxn id="502" idx="0"/>
          </p:cNvCxnSpPr>
          <p:nvPr/>
        </p:nvCxnSpPr>
        <p:spPr>
          <a:xfrm flipH="1" rot="-5400000">
            <a:off x="3026437" y="2808749"/>
            <a:ext cx="1018800" cy="1432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507" name="Shape 507"/>
          <p:cNvSpPr txBox="1"/>
          <p:nvPr/>
        </p:nvSpPr>
        <p:spPr>
          <a:xfrm>
            <a:off x="2969737" y="3727800"/>
            <a:ext cx="1767300" cy="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Clientes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we can do in a transaction?</a:t>
            </a:r>
          </a:p>
        </p:txBody>
      </p:sp>
      <p:sp>
        <p:nvSpPr>
          <p:cNvPr id="513" name="Shape 513"/>
          <p:cNvSpPr txBox="1"/>
          <p:nvPr>
            <p:ph idx="1" type="body"/>
          </p:nvPr>
        </p:nvSpPr>
        <p:spPr>
          <a:xfrm>
            <a:off x="870750" y="1972925"/>
            <a:ext cx="2365200" cy="1925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Send value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example, in Bitcoin we send money when we execute a transaction from A (the transaction sender) to B (the transaction receiver).</a:t>
            </a:r>
          </a:p>
        </p:txBody>
      </p:sp>
      <p:sp>
        <p:nvSpPr>
          <p:cNvPr id="514" name="Shape 514"/>
          <p:cNvSpPr txBox="1"/>
          <p:nvPr>
            <p:ph idx="2" type="body"/>
          </p:nvPr>
        </p:nvSpPr>
        <p:spPr>
          <a:xfrm>
            <a:off x="3357250" y="1972925"/>
            <a:ext cx="2365200" cy="1784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Send messages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We can use the Blockchain as a secure and signed chat, so every interlocutor knows who is in the other side.</a:t>
            </a:r>
          </a:p>
        </p:txBody>
      </p:sp>
      <p:sp>
        <p:nvSpPr>
          <p:cNvPr id="515" name="Shape 515"/>
          <p:cNvSpPr txBox="1"/>
          <p:nvPr>
            <p:ph idx="3" type="body"/>
          </p:nvPr>
        </p:nvSpPr>
        <p:spPr>
          <a:xfrm>
            <a:off x="5843775" y="1972925"/>
            <a:ext cx="2365200" cy="187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Execute code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We can use the Blockchain to register events triggered with computer code, storing the status of the machine in every moment.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16" name="Shape 5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00" y="4656524"/>
            <a:ext cx="1593469" cy="3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/>
          <p:nvPr/>
        </p:nvSpPr>
        <p:spPr>
          <a:xfrm>
            <a:off x="2359525" y="3895075"/>
            <a:ext cx="43944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And a lot more...</a:t>
            </a:r>
          </a:p>
        </p:txBody>
      </p:sp>
      <p:pic>
        <p:nvPicPr>
          <p:cNvPr id="518" name="Shape 5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" y="-58185"/>
            <a:ext cx="9144000" cy="6094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9850" y="-58175"/>
            <a:ext cx="9395350" cy="646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4175" y="-58174"/>
            <a:ext cx="9144000" cy="646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we can do in a transaction?</a:t>
            </a:r>
          </a:p>
        </p:txBody>
      </p:sp>
      <p:sp>
        <p:nvSpPr>
          <p:cNvPr id="526" name="Shape 526"/>
          <p:cNvSpPr txBox="1"/>
          <p:nvPr>
            <p:ph idx="1" type="body"/>
          </p:nvPr>
        </p:nvSpPr>
        <p:spPr>
          <a:xfrm>
            <a:off x="870750" y="1972925"/>
            <a:ext cx="2365200" cy="1925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Send value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For example, in Bitcoin we send money when we execute a transaction from A (the transaction sender) to B (the transaction receiver).</a:t>
            </a:r>
          </a:p>
        </p:txBody>
      </p:sp>
      <p:sp>
        <p:nvSpPr>
          <p:cNvPr id="527" name="Shape 527"/>
          <p:cNvSpPr txBox="1"/>
          <p:nvPr>
            <p:ph idx="2" type="body"/>
          </p:nvPr>
        </p:nvSpPr>
        <p:spPr>
          <a:xfrm>
            <a:off x="3357250" y="1972925"/>
            <a:ext cx="2365200" cy="1784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Send messages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We can use the Blockchain as a secure and signed chat, so every interlocutor knows who is in the other side.</a:t>
            </a:r>
          </a:p>
        </p:txBody>
      </p:sp>
      <p:sp>
        <p:nvSpPr>
          <p:cNvPr id="528" name="Shape 528"/>
          <p:cNvSpPr txBox="1"/>
          <p:nvPr>
            <p:ph idx="3" type="body"/>
          </p:nvPr>
        </p:nvSpPr>
        <p:spPr>
          <a:xfrm>
            <a:off x="5843775" y="1972925"/>
            <a:ext cx="2365200" cy="1872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Execute code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We can use the Blockchain to register events triggered with computer code, storing the status of the machine in every moment.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29" name="Shape 5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00" y="4656524"/>
            <a:ext cx="1593469" cy="3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 txBox="1"/>
          <p:nvPr/>
        </p:nvSpPr>
        <p:spPr>
          <a:xfrm>
            <a:off x="2359525" y="3895075"/>
            <a:ext cx="43944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And a lot more...</a:t>
            </a:r>
          </a:p>
        </p:txBody>
      </p:sp>
      <p:pic>
        <p:nvPicPr>
          <p:cNvPr id="531" name="Shape 5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00" y="-58185"/>
            <a:ext cx="9144000" cy="6094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Shape 5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9850" y="-58175"/>
            <a:ext cx="9395350" cy="646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Shape 5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4175" y="-58174"/>
            <a:ext cx="9144000" cy="646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Shape 5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27187" y="1536600"/>
            <a:ext cx="4861274" cy="243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/>
        </p:nvSpPr>
        <p:spPr>
          <a:xfrm>
            <a:off x="3383025" y="860775"/>
            <a:ext cx="2574000" cy="72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0" name="Shape 540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Principales beneficios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304950" y="1213850"/>
            <a:ext cx="4926300" cy="3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ct val="100000"/>
            </a:pPr>
            <a:r>
              <a:rPr lang="en" sz="2200">
                <a:solidFill>
                  <a:srgbClr val="595959"/>
                </a:solidFill>
              </a:rPr>
              <a:t>Globalización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ct val="100000"/>
            </a:pPr>
            <a:r>
              <a:rPr lang="en" sz="2200">
                <a:solidFill>
                  <a:srgbClr val="595959"/>
                </a:solidFill>
              </a:rPr>
              <a:t>Confianza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ct val="100000"/>
            </a:pPr>
            <a:r>
              <a:rPr lang="en" sz="2200">
                <a:solidFill>
                  <a:srgbClr val="595959"/>
                </a:solidFill>
              </a:rPr>
              <a:t>Autonomía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ct val="100000"/>
            </a:pPr>
            <a:r>
              <a:rPr lang="en" sz="2200">
                <a:solidFill>
                  <a:srgbClr val="595959"/>
                </a:solidFill>
              </a:rPr>
              <a:t>Bajos costes de infraestructura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ct val="100000"/>
            </a:pPr>
            <a:r>
              <a:rPr lang="en" sz="2200">
                <a:solidFill>
                  <a:srgbClr val="595959"/>
                </a:solidFill>
              </a:rPr>
              <a:t>Capacidad de desintermediación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ct val="100000"/>
            </a:pPr>
            <a:r>
              <a:rPr lang="en" sz="2200">
                <a:solidFill>
                  <a:srgbClr val="595959"/>
                </a:solidFill>
              </a:rPr>
              <a:t>Auditabilidad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ct val="100000"/>
            </a:pPr>
            <a:r>
              <a:rPr lang="en" sz="2200">
                <a:solidFill>
                  <a:srgbClr val="595959"/>
                </a:solidFill>
              </a:rPr>
              <a:t>Trazabilidad</a:t>
            </a:r>
          </a:p>
          <a:p>
            <a:pPr indent="-3683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ct val="100000"/>
            </a:pPr>
            <a:r>
              <a:rPr lang="en" sz="2200">
                <a:solidFill>
                  <a:srgbClr val="595959"/>
                </a:solidFill>
              </a:rPr>
              <a:t>Alcance</a:t>
            </a:r>
          </a:p>
        </p:txBody>
      </p:sp>
      <p:sp>
        <p:nvSpPr>
          <p:cNvPr id="542" name="Shape 542"/>
          <p:cNvSpPr/>
          <p:nvPr/>
        </p:nvSpPr>
        <p:spPr>
          <a:xfrm>
            <a:off x="5577400" y="1243000"/>
            <a:ext cx="1378200" cy="11487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0091E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3" name="Shape 543"/>
          <p:cNvSpPr/>
          <p:nvPr/>
        </p:nvSpPr>
        <p:spPr>
          <a:xfrm>
            <a:off x="7301750" y="1502375"/>
            <a:ext cx="1706100" cy="721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Empresas</a:t>
            </a:r>
          </a:p>
        </p:txBody>
      </p:sp>
      <p:sp>
        <p:nvSpPr>
          <p:cNvPr id="544" name="Shape 544"/>
          <p:cNvSpPr/>
          <p:nvPr/>
        </p:nvSpPr>
        <p:spPr>
          <a:xfrm>
            <a:off x="6279814" y="2551143"/>
            <a:ext cx="2147580" cy="1484243"/>
          </a:xfrm>
          <a:prstGeom prst="cloud">
            <a:avLst/>
          </a:prstGeom>
          <a:solidFill>
            <a:srgbClr val="FFFFFF"/>
          </a:solidFill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/>
              <a:t>Público</a:t>
            </a:r>
          </a:p>
        </p:txBody>
      </p:sp>
      <p:pic>
        <p:nvPicPr>
          <p:cNvPr id="545" name="Shape 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023" y="1478750"/>
            <a:ext cx="590150" cy="5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Shape 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6274" y="1251750"/>
            <a:ext cx="1148700" cy="11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Shape 5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7725" y="2004875"/>
            <a:ext cx="1548274" cy="15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/>
        </p:nvSpPr>
        <p:spPr>
          <a:xfrm>
            <a:off x="5239575" y="24654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-2984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Char char="●"/>
            </a:pPr>
            <a:r>
              <a:rPr lang="en" sz="1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Indexación</a:t>
            </a:r>
          </a:p>
          <a:p>
            <a:pPr indent="-2984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Char char="●"/>
            </a:pPr>
            <a:r>
              <a:rPr lang="en" sz="1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Autoría y licencias</a:t>
            </a:r>
          </a:p>
          <a:p>
            <a:pPr indent="-2984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Char char="●"/>
            </a:pPr>
            <a:r>
              <a:rPr lang="en" sz="1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Distribución de contenido</a:t>
            </a:r>
          </a:p>
          <a:p>
            <a:pPr indent="-2984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Char char="●"/>
            </a:pPr>
            <a:r>
              <a:rPr lang="en" sz="1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Almacenaje</a:t>
            </a:r>
          </a:p>
          <a:p>
            <a:pPr indent="-2984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Char char="●"/>
            </a:pPr>
            <a:r>
              <a:rPr lang="en" sz="1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Royalties</a:t>
            </a:r>
          </a:p>
          <a:p>
            <a:pPr indent="-2984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Char char="●"/>
            </a:pPr>
            <a:r>
              <a:rPr lang="en" sz="1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Rights</a:t>
            </a:r>
          </a:p>
        </p:txBody>
      </p:sp>
      <p:sp>
        <p:nvSpPr>
          <p:cNvPr id="553" name="Shape 553"/>
          <p:cNvSpPr/>
          <p:nvPr/>
        </p:nvSpPr>
        <p:spPr>
          <a:xfrm>
            <a:off x="3383025" y="860775"/>
            <a:ext cx="2574000" cy="72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4" name="Shape 554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Blockchain y multimedia</a:t>
            </a:r>
          </a:p>
        </p:txBody>
      </p:sp>
      <p:pic>
        <p:nvPicPr>
          <p:cNvPr id="555" name="Shape 5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50" y="1083550"/>
            <a:ext cx="4459616" cy="390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Shape 556"/>
          <p:cNvPicPr preferRelativeResize="0"/>
          <p:nvPr/>
        </p:nvPicPr>
        <p:blipFill rotWithShape="1">
          <a:blip r:embed="rId4">
            <a:alphaModFix/>
          </a:blip>
          <a:srcRect b="15926" l="0" r="0" t="7795"/>
          <a:stretch/>
        </p:blipFill>
        <p:spPr>
          <a:xfrm>
            <a:off x="5310825" y="1083549"/>
            <a:ext cx="2857500" cy="217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/>
        </p:nvSpPr>
        <p:spPr>
          <a:xfrm>
            <a:off x="3383025" y="860775"/>
            <a:ext cx="2574000" cy="72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" name="Shape 562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Blockchain y multimedia</a:t>
            </a:r>
          </a:p>
        </p:txBody>
      </p:sp>
      <p:sp>
        <p:nvSpPr>
          <p:cNvPr id="563" name="Shape 56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091EA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564" name="Shape 5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50" y="1136212"/>
            <a:ext cx="5030899" cy="38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 rotWithShape="1">
          <a:blip r:embed="rId4">
            <a:alphaModFix/>
          </a:blip>
          <a:srcRect b="0" l="8507" r="7838" t="0"/>
          <a:stretch/>
        </p:blipFill>
        <p:spPr>
          <a:xfrm>
            <a:off x="5511599" y="2039062"/>
            <a:ext cx="3000000" cy="201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/>
        </p:nvSpPr>
        <p:spPr>
          <a:xfrm>
            <a:off x="3383025" y="860775"/>
            <a:ext cx="2574000" cy="721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1" name="Shape 571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Blockchain y multimedia</a:t>
            </a:r>
          </a:p>
        </p:txBody>
      </p:sp>
      <p:pic>
        <p:nvPicPr>
          <p:cNvPr id="572" name="Shape 5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300" y="1419500"/>
            <a:ext cx="3797018" cy="325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Shape 5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2843" y="1419500"/>
            <a:ext cx="3256425" cy="325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Shape 574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091EA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 txBox="1"/>
          <p:nvPr>
            <p:ph type="ctrTitle"/>
          </p:nvPr>
        </p:nvSpPr>
        <p:spPr>
          <a:xfrm>
            <a:off x="1327800" y="1551075"/>
            <a:ext cx="7263000" cy="12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 sz="4000"/>
              <a:t>Gracias por vuestra atención</a:t>
            </a:r>
            <a:br>
              <a:rPr b="0" lang="en" sz="4000"/>
            </a:br>
            <a:r>
              <a:rPr lang="en" sz="4000"/>
              <a:t>¿Alguna pregunta?</a:t>
            </a:r>
          </a:p>
        </p:txBody>
      </p:sp>
      <p:sp>
        <p:nvSpPr>
          <p:cNvPr id="580" name="Shape 580"/>
          <p:cNvSpPr txBox="1"/>
          <p:nvPr>
            <p:ph type="ctrTitle"/>
          </p:nvPr>
        </p:nvSpPr>
        <p:spPr>
          <a:xfrm>
            <a:off x="1327800" y="2777177"/>
            <a:ext cx="6941400" cy="76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0" lang="en" sz="1800">
                <a:solidFill>
                  <a:srgbClr val="999999"/>
                </a:solidFill>
              </a:rPr>
              <a:t>Albert Castellana</a:t>
            </a:r>
          </a:p>
          <a:p>
            <a:pPr lvl="0" rtl="0" algn="r">
              <a:spcBef>
                <a:spcPts val="0"/>
              </a:spcBef>
              <a:buNone/>
            </a:pPr>
            <a:r>
              <a:rPr b="0" lang="en" sz="1800">
                <a:solidFill>
                  <a:srgbClr val="999999"/>
                </a:solidFill>
              </a:rPr>
              <a:t>albert</a:t>
            </a:r>
            <a:r>
              <a:rPr b="0" lang="en" sz="1800">
                <a:solidFill>
                  <a:srgbClr val="999999"/>
                </a:solidFill>
              </a:rPr>
              <a:t>@atraura.com</a:t>
            </a:r>
          </a:p>
        </p:txBody>
      </p:sp>
      <p:pic>
        <p:nvPicPr>
          <p:cNvPr id="581" name="Shape 5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075" y="4296325"/>
            <a:ext cx="1275749" cy="5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>
            <p:ph type="ctrTitle"/>
          </p:nvPr>
        </p:nvSpPr>
        <p:spPr>
          <a:xfrm>
            <a:off x="940500" y="1958700"/>
            <a:ext cx="7263000" cy="1226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0" lang="en" sz="4000"/>
              <a:t>¿Qué es Blockchain?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075" y="4296325"/>
            <a:ext cx="1275749" cy="5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/>
        </p:nvSpPr>
        <p:spPr>
          <a:xfrm>
            <a:off x="3383025" y="784575"/>
            <a:ext cx="2574000" cy="94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7" name="Shape 587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¿Cómo funciona? Creación</a:t>
            </a:r>
          </a:p>
        </p:txBody>
      </p:sp>
      <p:sp>
        <p:nvSpPr>
          <p:cNvPr id="588" name="Shape 588"/>
          <p:cNvSpPr/>
          <p:nvPr/>
        </p:nvSpPr>
        <p:spPr>
          <a:xfrm>
            <a:off x="1067900" y="1863850"/>
            <a:ext cx="2521800" cy="1646700"/>
          </a:xfrm>
          <a:prstGeom prst="homePlate">
            <a:avLst>
              <a:gd fmla="val 211909" name="adj"/>
            </a:avLst>
          </a:prstGeom>
          <a:solidFill>
            <a:srgbClr val="ABE33F">
              <a:alpha val="8115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Individuo</a:t>
            </a:r>
          </a:p>
        </p:txBody>
      </p:sp>
      <p:cxnSp>
        <p:nvCxnSpPr>
          <p:cNvPr id="589" name="Shape 589"/>
          <p:cNvCxnSpPr>
            <a:stCxn id="588" idx="3"/>
          </p:cNvCxnSpPr>
          <p:nvPr/>
        </p:nvCxnSpPr>
        <p:spPr>
          <a:xfrm>
            <a:off x="3589700" y="2687200"/>
            <a:ext cx="28305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dashDot"/>
            <a:round/>
            <a:headEnd len="lg" w="lg" type="none"/>
            <a:tailEnd len="lg" w="lg" type="triangle"/>
          </a:ln>
        </p:spPr>
      </p:cxnSp>
      <p:sp>
        <p:nvSpPr>
          <p:cNvPr id="590" name="Shape 590"/>
          <p:cNvSpPr txBox="1"/>
          <p:nvPr/>
        </p:nvSpPr>
        <p:spPr>
          <a:xfrm>
            <a:off x="3464600" y="2237800"/>
            <a:ext cx="28305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Registro de la transacción</a:t>
            </a:r>
          </a:p>
        </p:txBody>
      </p:sp>
      <p:sp>
        <p:nvSpPr>
          <p:cNvPr id="591" name="Shape 591"/>
          <p:cNvSpPr/>
          <p:nvPr/>
        </p:nvSpPr>
        <p:spPr>
          <a:xfrm>
            <a:off x="6420210" y="2123424"/>
            <a:ext cx="1767189" cy="1127550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Red </a:t>
            </a: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P2P</a:t>
            </a:r>
          </a:p>
        </p:txBody>
      </p:sp>
      <p:sp>
        <p:nvSpPr>
          <p:cNvPr id="592" name="Shape 592"/>
          <p:cNvSpPr txBox="1"/>
          <p:nvPr/>
        </p:nvSpPr>
        <p:spPr>
          <a:xfrm>
            <a:off x="2178700" y="3150100"/>
            <a:ext cx="4756500" cy="12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Un individuo manda una </a:t>
            </a: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transacción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y la comparte con el resto del mundo.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/>
          <p:nvPr/>
        </p:nvSpPr>
        <p:spPr>
          <a:xfrm>
            <a:off x="3383025" y="804825"/>
            <a:ext cx="2574000" cy="94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8" name="Shape 598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/>
              <a:t>¿Cómo funciona? Validación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sp>
        <p:nvSpPr>
          <p:cNvPr id="599" name="Shape 599"/>
          <p:cNvSpPr/>
          <p:nvPr/>
        </p:nvSpPr>
        <p:spPr>
          <a:xfrm>
            <a:off x="3457535" y="1674374"/>
            <a:ext cx="1767189" cy="1127550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Red </a:t>
            </a: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P2P</a:t>
            </a:r>
          </a:p>
        </p:txBody>
      </p:sp>
      <p:sp>
        <p:nvSpPr>
          <p:cNvPr id="600" name="Shape 600"/>
          <p:cNvSpPr/>
          <p:nvPr/>
        </p:nvSpPr>
        <p:spPr>
          <a:xfrm>
            <a:off x="655725" y="1737600"/>
            <a:ext cx="1522800" cy="1001100"/>
          </a:xfrm>
          <a:prstGeom prst="homePlate">
            <a:avLst>
              <a:gd fmla="val 211909" name="adj"/>
            </a:avLst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9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Individuo</a:t>
            </a:r>
          </a:p>
        </p:txBody>
      </p:sp>
      <p:sp>
        <p:nvSpPr>
          <p:cNvPr id="601" name="Shape 601"/>
          <p:cNvSpPr/>
          <p:nvPr/>
        </p:nvSpPr>
        <p:spPr>
          <a:xfrm>
            <a:off x="6965475" y="1737600"/>
            <a:ext cx="1522800" cy="1001100"/>
          </a:xfrm>
          <a:prstGeom prst="homePlate">
            <a:avLst>
              <a:gd fmla="val 211909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 sz="9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Individual</a:t>
            </a:r>
          </a:p>
        </p:txBody>
      </p:sp>
      <p:cxnSp>
        <p:nvCxnSpPr>
          <p:cNvPr id="602" name="Shape 602"/>
          <p:cNvCxnSpPr>
            <a:stCxn id="600" idx="3"/>
            <a:endCxn id="599" idx="1"/>
          </p:cNvCxnSpPr>
          <p:nvPr/>
        </p:nvCxnSpPr>
        <p:spPr>
          <a:xfrm>
            <a:off x="2178525" y="2238150"/>
            <a:ext cx="12789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dashDot"/>
            <a:round/>
            <a:headEnd len="lg" w="lg" type="none"/>
            <a:tailEnd len="lg" w="lg" type="triangle"/>
          </a:ln>
        </p:spPr>
      </p:cxnSp>
      <p:cxnSp>
        <p:nvCxnSpPr>
          <p:cNvPr id="603" name="Shape 603"/>
          <p:cNvCxnSpPr>
            <a:stCxn id="601" idx="1"/>
            <a:endCxn id="599" idx="3"/>
          </p:cNvCxnSpPr>
          <p:nvPr/>
        </p:nvCxnSpPr>
        <p:spPr>
          <a:xfrm rot="10800000">
            <a:off x="5224575" y="2238150"/>
            <a:ext cx="17409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dashDot"/>
            <a:round/>
            <a:headEnd len="lg" w="lg" type="none"/>
            <a:tailEnd len="lg" w="lg" type="triangle"/>
          </a:ln>
        </p:spPr>
      </p:cxnSp>
      <p:sp>
        <p:nvSpPr>
          <p:cNvPr id="604" name="Shape 604"/>
          <p:cNvSpPr txBox="1"/>
          <p:nvPr/>
        </p:nvSpPr>
        <p:spPr>
          <a:xfrm>
            <a:off x="1984675" y="1876100"/>
            <a:ext cx="15228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Validación</a:t>
            </a:r>
          </a:p>
        </p:txBody>
      </p:sp>
      <p:sp>
        <p:nvSpPr>
          <p:cNvPr id="605" name="Shape 605"/>
          <p:cNvSpPr txBox="1"/>
          <p:nvPr/>
        </p:nvSpPr>
        <p:spPr>
          <a:xfrm>
            <a:off x="5333700" y="1876100"/>
            <a:ext cx="15228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Karla"/>
                <a:ea typeface="Karla"/>
                <a:cs typeface="Karla"/>
                <a:sym typeface="Karla"/>
              </a:rPr>
              <a:t>Validación</a:t>
            </a:r>
          </a:p>
        </p:txBody>
      </p:sp>
      <p:sp>
        <p:nvSpPr>
          <p:cNvPr id="606" name="Shape 606"/>
          <p:cNvSpPr txBox="1"/>
          <p:nvPr/>
        </p:nvSpPr>
        <p:spPr>
          <a:xfrm>
            <a:off x="980075" y="2962225"/>
            <a:ext cx="5985300" cy="12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El resto de los participante de la red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validan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la transacción mediante un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Algoritmo de Consenso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/>
          <p:nvPr/>
        </p:nvSpPr>
        <p:spPr>
          <a:xfrm>
            <a:off x="3383025" y="784575"/>
            <a:ext cx="2574000" cy="94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" name="Shape 612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¿Cómo funciona? Inclusión</a:t>
            </a:r>
          </a:p>
        </p:txBody>
      </p:sp>
      <p:sp>
        <p:nvSpPr>
          <p:cNvPr id="613" name="Shape 613"/>
          <p:cNvSpPr txBox="1"/>
          <p:nvPr/>
        </p:nvSpPr>
        <p:spPr>
          <a:xfrm>
            <a:off x="886650" y="1460625"/>
            <a:ext cx="3969600" cy="29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Cuando una transacción es validada se incluye en un </a:t>
            </a: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bloque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.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4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Cuando el bloque es validado, se incluye en la </a:t>
            </a: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Blockchain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.</a:t>
            </a:r>
          </a:p>
        </p:txBody>
      </p:sp>
      <p:sp>
        <p:nvSpPr>
          <p:cNvPr id="614" name="Shape 614"/>
          <p:cNvSpPr/>
          <p:nvPr/>
        </p:nvSpPr>
        <p:spPr>
          <a:xfrm>
            <a:off x="5539841" y="1509000"/>
            <a:ext cx="3124200" cy="2972825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0x5d4481994f5757767e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0x34334aa423d3432fc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0x3243b332a3432df3c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0x5c3434d342aa24d3d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0x34324da3234f3432a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/>
          <p:nvPr/>
        </p:nvSpPr>
        <p:spPr>
          <a:xfrm>
            <a:off x="3383025" y="784575"/>
            <a:ext cx="2574000" cy="94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0" name="Shape 620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¿Cómo funciona?</a:t>
            </a:r>
            <a:r>
              <a:rPr lang="en" sz="3600"/>
              <a:t> Concatenación</a:t>
            </a:r>
          </a:p>
        </p:txBody>
      </p:sp>
      <p:sp>
        <p:nvSpPr>
          <p:cNvPr id="621" name="Shape 621"/>
          <p:cNvSpPr txBox="1"/>
          <p:nvPr/>
        </p:nvSpPr>
        <p:spPr>
          <a:xfrm>
            <a:off x="851775" y="3543787"/>
            <a:ext cx="74904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t/>
            </a:r>
            <a:endParaRPr sz="24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La </a:t>
            </a: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Blockchain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 es la concatenación de muchos </a:t>
            </a: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</a:t>
            </a: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loques Confirmados</a:t>
            </a:r>
            <a:r>
              <a:rPr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.</a:t>
            </a:r>
          </a:p>
        </p:txBody>
      </p:sp>
      <p:sp>
        <p:nvSpPr>
          <p:cNvPr id="622" name="Shape 622"/>
          <p:cNvSpPr/>
          <p:nvPr/>
        </p:nvSpPr>
        <p:spPr>
          <a:xfrm>
            <a:off x="273273" y="1682025"/>
            <a:ext cx="2599875" cy="1861750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2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(0x8d4431994a575)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t1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t2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t3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t4</a:t>
            </a:r>
          </a:p>
        </p:txBody>
      </p:sp>
      <p:sp>
        <p:nvSpPr>
          <p:cNvPr id="623" name="Shape 623"/>
          <p:cNvSpPr/>
          <p:nvPr/>
        </p:nvSpPr>
        <p:spPr>
          <a:xfrm>
            <a:off x="3297048" y="1682025"/>
            <a:ext cx="2599875" cy="1861750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2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(0x5d4481994f575)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t5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t6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t7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t8</a:t>
            </a:r>
          </a:p>
        </p:txBody>
      </p:sp>
      <p:sp>
        <p:nvSpPr>
          <p:cNvPr id="624" name="Shape 624"/>
          <p:cNvSpPr/>
          <p:nvPr/>
        </p:nvSpPr>
        <p:spPr>
          <a:xfrm>
            <a:off x="6270873" y="1682025"/>
            <a:ext cx="2599874" cy="1861750"/>
          </a:xfrm>
          <a:prstGeom prst="flowChartPreparation">
            <a:avLst/>
          </a:prstGeom>
          <a:solidFill>
            <a:srgbClr val="00AE9D">
              <a:alpha val="8346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Block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2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(0x34334aa423d3)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t9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t10</a:t>
            </a:r>
          </a:p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t11</a:t>
            </a:r>
          </a:p>
          <a:p>
            <a:pPr lvl="0" rtl="0" algn="just">
              <a:spcBef>
                <a:spcPts val="0"/>
              </a:spcBef>
              <a:buClr>
                <a:srgbClr val="000000"/>
              </a:buClr>
              <a:buSzPct val="91666"/>
              <a:buFont typeface="Arial"/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t12</a:t>
            </a:r>
          </a:p>
          <a:p>
            <a:pPr lvl="0" rtl="0" algn="just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625" name="Shape 625"/>
          <p:cNvCxnSpPr>
            <a:stCxn id="622" idx="3"/>
            <a:endCxn id="623" idx="1"/>
          </p:cNvCxnSpPr>
          <p:nvPr/>
        </p:nvCxnSpPr>
        <p:spPr>
          <a:xfrm>
            <a:off x="2873148" y="2612900"/>
            <a:ext cx="4239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626" name="Shape 626"/>
          <p:cNvCxnSpPr>
            <a:stCxn id="623" idx="3"/>
            <a:endCxn id="624" idx="1"/>
          </p:cNvCxnSpPr>
          <p:nvPr/>
        </p:nvCxnSpPr>
        <p:spPr>
          <a:xfrm>
            <a:off x="5896923" y="2612900"/>
            <a:ext cx="3741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627" name="Shape 627"/>
          <p:cNvSpPr txBox="1"/>
          <p:nvPr/>
        </p:nvSpPr>
        <p:spPr>
          <a:xfrm>
            <a:off x="3845250" y="1334662"/>
            <a:ext cx="1453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0x34334aa423d3</a:t>
            </a:r>
          </a:p>
          <a:p>
            <a:pPr lvl="0" rtl="0" algn="just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t/>
            </a:r>
            <a:endParaRPr sz="1200">
              <a:solidFill>
                <a:srgbClr val="004C52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28" name="Shape 628"/>
          <p:cNvSpPr txBox="1"/>
          <p:nvPr/>
        </p:nvSpPr>
        <p:spPr>
          <a:xfrm>
            <a:off x="846462" y="1334662"/>
            <a:ext cx="1453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0x5d4481994f575</a:t>
            </a:r>
          </a:p>
        </p:txBody>
      </p:sp>
      <p:sp>
        <p:nvSpPr>
          <p:cNvPr id="629" name="Shape 629"/>
          <p:cNvSpPr txBox="1"/>
          <p:nvPr/>
        </p:nvSpPr>
        <p:spPr>
          <a:xfrm>
            <a:off x="6844025" y="1334650"/>
            <a:ext cx="1453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just">
              <a:spcBef>
                <a:spcPts val="0"/>
              </a:spcBef>
              <a:buNone/>
            </a:pPr>
            <a:r>
              <a:rPr lang="en" sz="1200">
                <a:solidFill>
                  <a:srgbClr val="004C52"/>
                </a:solidFill>
                <a:latin typeface="Karla"/>
                <a:ea typeface="Karla"/>
                <a:cs typeface="Karla"/>
                <a:sym typeface="Karla"/>
              </a:rPr>
              <a:t>0x8c3434d342aa</a:t>
            </a:r>
          </a:p>
        </p:txBody>
      </p:sp>
      <p:cxnSp>
        <p:nvCxnSpPr>
          <p:cNvPr id="630" name="Shape 630"/>
          <p:cNvCxnSpPr/>
          <p:nvPr/>
        </p:nvCxnSpPr>
        <p:spPr>
          <a:xfrm>
            <a:off x="-160676" y="2612900"/>
            <a:ext cx="423900" cy="0"/>
          </a:xfrm>
          <a:prstGeom prst="straightConnector1">
            <a:avLst/>
          </a:prstGeom>
          <a:noFill/>
          <a:ln cap="flat" cmpd="sng" w="28575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/>
          <p:nvPr/>
        </p:nvSpPr>
        <p:spPr>
          <a:xfrm>
            <a:off x="3383025" y="784575"/>
            <a:ext cx="2574000" cy="948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6" name="Shape 636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Tipologías</a:t>
            </a:r>
          </a:p>
        </p:txBody>
      </p:sp>
      <p:pic>
        <p:nvPicPr>
          <p:cNvPr id="637" name="Shape 6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446" y="3629676"/>
            <a:ext cx="2388952" cy="6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Shape 638"/>
          <p:cNvSpPr txBox="1"/>
          <p:nvPr>
            <p:ph idx="1" type="body"/>
          </p:nvPr>
        </p:nvSpPr>
        <p:spPr>
          <a:xfrm>
            <a:off x="982000" y="1181162"/>
            <a:ext cx="3560100" cy="551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400"/>
              <a:t>Públicas</a:t>
            </a:r>
          </a:p>
        </p:txBody>
      </p:sp>
      <p:pic>
        <p:nvPicPr>
          <p:cNvPr id="639" name="Shape 6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2737" y="1732882"/>
            <a:ext cx="2222198" cy="9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Shape 6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2737" y="2443237"/>
            <a:ext cx="1160375" cy="11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Shape 6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11050" y="2008005"/>
            <a:ext cx="2222199" cy="68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Shape 6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3262" y="2674635"/>
            <a:ext cx="2937781" cy="68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Shape 6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58287" y="3477262"/>
            <a:ext cx="21717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Shape 644"/>
          <p:cNvSpPr txBox="1"/>
          <p:nvPr>
            <p:ph idx="1" type="body"/>
          </p:nvPr>
        </p:nvSpPr>
        <p:spPr>
          <a:xfrm>
            <a:off x="4542100" y="1181162"/>
            <a:ext cx="3560100" cy="551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400"/>
              <a:t>Privadas</a:t>
            </a:r>
          </a:p>
        </p:txBody>
      </p:sp>
      <p:pic>
        <p:nvPicPr>
          <p:cNvPr id="645" name="Shape 6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28925" y="2718766"/>
            <a:ext cx="990144" cy="597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Anatomía de una DAO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600"/>
          </a:p>
        </p:txBody>
      </p:sp>
      <p:pic>
        <p:nvPicPr>
          <p:cNvPr id="651" name="Shape 651"/>
          <p:cNvPicPr preferRelativeResize="0"/>
          <p:nvPr/>
        </p:nvPicPr>
        <p:blipFill rotWithShape="1">
          <a:blip r:embed="rId3">
            <a:alphaModFix/>
          </a:blip>
          <a:srcRect b="0" l="20260" r="19991" t="0"/>
          <a:stretch/>
        </p:blipFill>
        <p:spPr>
          <a:xfrm>
            <a:off x="2322550" y="1083550"/>
            <a:ext cx="4186575" cy="394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¿Qué es una Blockchain?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538275" y="1527275"/>
            <a:ext cx="8090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</a:t>
            </a:r>
            <a:r>
              <a:rPr b="1" lang="en" sz="30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Blockchain</a:t>
            </a:r>
            <a:r>
              <a:rPr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 un </a:t>
            </a:r>
            <a:r>
              <a:rPr lang="en" sz="30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registro digital </a:t>
            </a:r>
            <a:r>
              <a:rPr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administrado por una </a:t>
            </a:r>
            <a:r>
              <a:rPr lang="en" sz="30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 distribuida</a:t>
            </a:r>
            <a:r>
              <a:rPr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ordenadores usando </a:t>
            </a:r>
            <a:r>
              <a:rPr lang="en" sz="30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criptografía</a:t>
            </a:r>
            <a:r>
              <a:rPr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permitir a cada participante manipular el registro de forma </a:t>
            </a:r>
            <a:r>
              <a:rPr lang="en" sz="30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segura</a:t>
            </a:r>
            <a:r>
              <a:rPr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</a:t>
            </a:r>
            <a:r>
              <a:rPr lang="en" sz="30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sin necesitar ningún tipo de autoridad central.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rgbClr val="0091EA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/>
        </p:nvSpPr>
        <p:spPr>
          <a:xfrm>
            <a:off x="538275" y="1527275"/>
            <a:ext cx="8090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60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i="1"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primera aplicación práctica de Blockchain es </a:t>
            </a:r>
            <a:r>
              <a:rPr b="1" i="1" lang="en" sz="30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Bitcoin</a:t>
            </a:r>
            <a:r>
              <a:rPr i="1"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una </a:t>
            </a:r>
            <a:r>
              <a:rPr i="1" lang="en" sz="30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criptomoneda</a:t>
            </a:r>
            <a:r>
              <a:rPr i="1"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que usa Blockchain para registrar </a:t>
            </a:r>
            <a:r>
              <a:rPr i="1" lang="en" sz="30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transacciones</a:t>
            </a:r>
            <a:r>
              <a:rPr i="1"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que son verificadas y guardadas por </a:t>
            </a:r>
            <a:r>
              <a:rPr i="1" lang="en" sz="3000">
                <a:solidFill>
                  <a:srgbClr val="0091E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cada nodo</a:t>
            </a:r>
            <a:r>
              <a:rPr i="1" lang="en" sz="30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0510" y="811481"/>
            <a:ext cx="962230" cy="95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Lo que significa...</a:t>
            </a:r>
          </a:p>
        </p:txBody>
      </p:sp>
      <p:graphicFrame>
        <p:nvGraphicFramePr>
          <p:cNvPr id="291" name="Shape 291"/>
          <p:cNvGraphicFramePr/>
          <p:nvPr/>
        </p:nvGraphicFramePr>
        <p:xfrm>
          <a:off x="832400" y="15830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{443F4EB2-0EA9-4A33-BE29-1B2C97333BAB}</a:tableStyleId>
              </a:tblPr>
              <a:tblGrid>
                <a:gridCol w="1829975"/>
                <a:gridCol w="1829975"/>
                <a:gridCol w="1829975"/>
                <a:gridCol w="1829975"/>
              </a:tblGrid>
              <a:tr h="806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0 Downtime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Coherencia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Identificación robusta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Infraestructura mínima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806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Desintermediador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Auditable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Transparente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Programable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  <a:tr h="806250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Customizable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Integrable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Governable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0091EA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Almacén de valor</a:t>
                      </a:r>
                    </a:p>
                  </a:txBody>
                  <a:tcPr marT="68575" marB="68575" marR="91425" marL="91425" anchor="ctr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med" w="med" type="none"/>
                      <a:tailEnd len="med" w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8325" y="1428725"/>
            <a:ext cx="787099" cy="7870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Shape 297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Sectores de aplicación</a:t>
            </a:r>
          </a:p>
        </p:txBody>
      </p:sp>
      <p:sp>
        <p:nvSpPr>
          <p:cNvPr id="298" name="Shape 298"/>
          <p:cNvSpPr txBox="1"/>
          <p:nvPr/>
        </p:nvSpPr>
        <p:spPr>
          <a:xfrm>
            <a:off x="1433725" y="2003850"/>
            <a:ext cx="10563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rPr>
              <a:t>Banca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2922412" y="2003850"/>
            <a:ext cx="10563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rPr>
              <a:t>Seguros</a:t>
            </a:r>
          </a:p>
        </p:txBody>
      </p:sp>
      <p:pic>
        <p:nvPicPr>
          <p:cNvPr id="300" name="Shape 3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9775" y="1428723"/>
            <a:ext cx="981586" cy="629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5153625" y="3323975"/>
            <a:ext cx="33108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rPr>
              <a:t>Economia colaborativa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4295049" y="1982350"/>
            <a:ext cx="16503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rPr>
              <a:t>Supply Chain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508874" y="3292550"/>
            <a:ext cx="16503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rPr>
              <a:t>Identidad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2018787" y="3292550"/>
            <a:ext cx="18852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rPr>
              <a:t>Sector público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x="3847699" y="3292550"/>
            <a:ext cx="16503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rPr>
              <a:t>Gobierno</a:t>
            </a:r>
          </a:p>
        </p:txBody>
      </p:sp>
      <p:sp>
        <p:nvSpPr>
          <p:cNvPr id="306" name="Shape 306"/>
          <p:cNvSpPr txBox="1"/>
          <p:nvPr/>
        </p:nvSpPr>
        <p:spPr>
          <a:xfrm>
            <a:off x="6261674" y="1982350"/>
            <a:ext cx="16503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rPr>
              <a:t>Media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5050" y="1490038"/>
            <a:ext cx="1650299" cy="512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Shape 308"/>
          <p:cNvSpPr txBox="1"/>
          <p:nvPr/>
        </p:nvSpPr>
        <p:spPr>
          <a:xfrm>
            <a:off x="4034324" y="3974450"/>
            <a:ext cx="16503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rPr>
              <a:t>...</a:t>
            </a:r>
          </a:p>
        </p:txBody>
      </p:sp>
      <p:pic>
        <p:nvPicPr>
          <p:cNvPr id="309" name="Shape 3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8625" y="1594000"/>
            <a:ext cx="461400" cy="4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8787" y="1509800"/>
            <a:ext cx="629825" cy="62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0613" y="2960553"/>
            <a:ext cx="906800" cy="33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23850" y="2712722"/>
            <a:ext cx="498000" cy="24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23840" y="3012162"/>
            <a:ext cx="497999" cy="33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276031" y="3012169"/>
            <a:ext cx="1370745" cy="3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95300" y="2685372"/>
            <a:ext cx="498000" cy="24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9190" y="2643862"/>
            <a:ext cx="497999" cy="33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68700" y="2841062"/>
            <a:ext cx="570950" cy="5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448175" y="2920521"/>
            <a:ext cx="629825" cy="41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86525" y="2841092"/>
            <a:ext cx="570950" cy="570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Capitalización de mercado</a:t>
            </a:r>
          </a:p>
        </p:txBody>
      </p:sp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362" y="1083543"/>
            <a:ext cx="5553970" cy="3755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/>
          <p:nvPr>
            <p:ph idx="4294967295" type="ctrTitle"/>
          </p:nvPr>
        </p:nvSpPr>
        <p:spPr>
          <a:xfrm>
            <a:off x="356250" y="362043"/>
            <a:ext cx="8272200" cy="7215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/>
              <a:t>Actores</a:t>
            </a:r>
          </a:p>
        </p:txBody>
      </p:sp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5274" y="933568"/>
            <a:ext cx="4532262" cy="2586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62" y="1083543"/>
            <a:ext cx="3950688" cy="228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250" y="3519671"/>
            <a:ext cx="2907926" cy="10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1199" y="3641311"/>
            <a:ext cx="2907922" cy="1311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scal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